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4"/>
  </p:notesMasterIdLst>
  <p:sldIdLst>
    <p:sldId id="256" r:id="rId2"/>
    <p:sldId id="258" r:id="rId3"/>
    <p:sldId id="259" r:id="rId4"/>
    <p:sldId id="296" r:id="rId5"/>
    <p:sldId id="297" r:id="rId6"/>
    <p:sldId id="261" r:id="rId7"/>
    <p:sldId id="298" r:id="rId8"/>
    <p:sldId id="260" r:id="rId9"/>
    <p:sldId id="310" r:id="rId10"/>
    <p:sldId id="311" r:id="rId11"/>
    <p:sldId id="312" r:id="rId12"/>
    <p:sldId id="262" r:id="rId13"/>
    <p:sldId id="299" r:id="rId14"/>
    <p:sldId id="300" r:id="rId15"/>
    <p:sldId id="301" r:id="rId16"/>
    <p:sldId id="314" r:id="rId17"/>
    <p:sldId id="313" r:id="rId18"/>
    <p:sldId id="302" r:id="rId19"/>
    <p:sldId id="266" r:id="rId20"/>
    <p:sldId id="306" r:id="rId21"/>
    <p:sldId id="315" r:id="rId22"/>
    <p:sldId id="309" r:id="rId23"/>
  </p:sldIdLst>
  <p:sldSz cx="9144000" cy="5143500" type="screen16x9"/>
  <p:notesSz cx="6858000" cy="9144000"/>
  <p:embeddedFontLst>
    <p:embeddedFont>
      <p:font typeface="Aldrich" panose="020B0604020202020204" charset="0"/>
      <p:regular r:id="rId25"/>
    </p:embeddedFont>
    <p:embeddedFont>
      <p:font typeface="Lato" panose="020F0502020204030203" pitchFamily="34" charset="0"/>
      <p:regular r:id="rId26"/>
      <p:bold r:id="rId27"/>
      <p:italic r:id="rId28"/>
      <p:boldItalic r:id="rId29"/>
    </p:embeddedFont>
    <p:embeddedFont>
      <p:font typeface="Lato Light" panose="020F0502020204030203" pitchFamily="34" charset="0"/>
      <p:regular r:id="rId30"/>
      <p:italic r:id="rId31"/>
    </p:embeddedFont>
    <p:embeddedFont>
      <p:font typeface="Nunito Light" pitchFamily="2" charset="0"/>
      <p:regular r:id="rId32"/>
      <p:italic r:id="rId33"/>
    </p:embeddedFont>
    <p:embeddedFont>
      <p:font typeface="Open Sans" panose="020B0606030504020204" pitchFamily="34" charset="0"/>
      <p:regular r:id="rId34"/>
      <p:bold r:id="rId35"/>
      <p:italic r:id="rId36"/>
      <p:boldItalic r:id="rId37"/>
    </p:embeddedFont>
    <p:embeddedFont>
      <p:font typeface="Raleway"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D7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D915AE0-AAAF-4E33-99B2-F90076E02906}">
  <a:tblStyle styleId="{0D915AE0-AAAF-4E33-99B2-F90076E0290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55C5436-F8A8-478D-BF8C-F3C16F5013E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901" autoAdjust="0"/>
  </p:normalViewPr>
  <p:slideViewPr>
    <p:cSldViewPr snapToGrid="0">
      <p:cViewPr varScale="1">
        <p:scale>
          <a:sx n="102" d="100"/>
          <a:sy n="102" d="100"/>
        </p:scale>
        <p:origin x="898"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17.fntdata"/></Relationships>
</file>

<file path=ppt/media/image1.jpg>
</file>

<file path=ppt/media/image10.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78541803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27deeb45869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27deeb45869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75465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35391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4089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95960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86638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30242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1976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36364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04240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20358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0186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9666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23299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02724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770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95922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3757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15507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88499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3136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6094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1942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a:off x="713225" y="539500"/>
            <a:ext cx="7717500" cy="406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10;p2"/>
          <p:cNvSpPr txBox="1">
            <a:spLocks noGrp="1"/>
          </p:cNvSpPr>
          <p:nvPr>
            <p:ph type="ctrTitle"/>
          </p:nvPr>
        </p:nvSpPr>
        <p:spPr>
          <a:xfrm>
            <a:off x="1375950" y="1432275"/>
            <a:ext cx="6392100" cy="1610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375950" y="3235425"/>
            <a:ext cx="63921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a:off x="166297" y="42307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8567615" y="-5"/>
            <a:ext cx="576389" cy="1727897"/>
            <a:chOff x="8567615" y="-5"/>
            <a:chExt cx="576389" cy="1727897"/>
          </a:xfrm>
        </p:grpSpPr>
        <p:sp>
          <p:nvSpPr>
            <p:cNvPr id="14" name="Google Shape;14;p2"/>
            <p:cNvSpPr/>
            <p:nvPr/>
          </p:nvSpPr>
          <p:spPr>
            <a:xfrm>
              <a:off x="8951662" y="-5"/>
              <a:ext cx="192341" cy="191812"/>
            </a:xfrm>
            <a:custGeom>
              <a:avLst/>
              <a:gdLst/>
              <a:ahLst/>
              <a:cxnLst/>
              <a:rect l="l" t="t" r="r" b="b"/>
              <a:pathLst>
                <a:path w="3638" h="3628" extrusionOk="0">
                  <a:moveTo>
                    <a:pt x="2279" y="1360"/>
                  </a:moveTo>
                  <a:lnTo>
                    <a:pt x="2279" y="1"/>
                  </a:lnTo>
                  <a:lnTo>
                    <a:pt x="1370" y="1"/>
                  </a:lnTo>
                  <a:lnTo>
                    <a:pt x="1370" y="1360"/>
                  </a:lnTo>
                  <a:lnTo>
                    <a:pt x="1" y="1360"/>
                  </a:lnTo>
                  <a:lnTo>
                    <a:pt x="1" y="2268"/>
                  </a:lnTo>
                  <a:lnTo>
                    <a:pt x="1370" y="2268"/>
                  </a:lnTo>
                  <a:lnTo>
                    <a:pt x="1370" y="3627"/>
                  </a:lnTo>
                  <a:lnTo>
                    <a:pt x="2279" y="3627"/>
                  </a:lnTo>
                  <a:lnTo>
                    <a:pt x="2279" y="2268"/>
                  </a:lnTo>
                  <a:lnTo>
                    <a:pt x="3638" y="2268"/>
                  </a:lnTo>
                  <a:lnTo>
                    <a:pt x="3638" y="13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567615" y="-5"/>
              <a:ext cx="192341" cy="191812"/>
            </a:xfrm>
            <a:custGeom>
              <a:avLst/>
              <a:gdLst/>
              <a:ahLst/>
              <a:cxnLst/>
              <a:rect l="l" t="t" r="r" b="b"/>
              <a:pathLst>
                <a:path w="3638" h="3628" extrusionOk="0">
                  <a:moveTo>
                    <a:pt x="2269" y="1"/>
                  </a:moveTo>
                  <a:lnTo>
                    <a:pt x="1370" y="1"/>
                  </a:lnTo>
                  <a:lnTo>
                    <a:pt x="1370" y="1360"/>
                  </a:lnTo>
                  <a:lnTo>
                    <a:pt x="1" y="1360"/>
                  </a:lnTo>
                  <a:lnTo>
                    <a:pt x="1" y="2268"/>
                  </a:lnTo>
                  <a:lnTo>
                    <a:pt x="1370" y="2268"/>
                  </a:lnTo>
                  <a:lnTo>
                    <a:pt x="1370" y="3627"/>
                  </a:lnTo>
                  <a:lnTo>
                    <a:pt x="2269" y="3627"/>
                  </a:lnTo>
                  <a:lnTo>
                    <a:pt x="2269" y="2268"/>
                  </a:lnTo>
                  <a:lnTo>
                    <a:pt x="3638" y="2268"/>
                  </a:lnTo>
                  <a:lnTo>
                    <a:pt x="3638" y="1360"/>
                  </a:lnTo>
                  <a:lnTo>
                    <a:pt x="2269" y="13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951662" y="383461"/>
              <a:ext cx="192341" cy="192341"/>
            </a:xfrm>
            <a:custGeom>
              <a:avLst/>
              <a:gdLst/>
              <a:ahLst/>
              <a:cxnLst/>
              <a:rect l="l" t="t" r="r" b="b"/>
              <a:pathLst>
                <a:path w="3638" h="3638" extrusionOk="0">
                  <a:moveTo>
                    <a:pt x="2279" y="0"/>
                  </a:moveTo>
                  <a:lnTo>
                    <a:pt x="1370" y="0"/>
                  </a:lnTo>
                  <a:lnTo>
                    <a:pt x="1370" y="1370"/>
                  </a:lnTo>
                  <a:lnTo>
                    <a:pt x="1" y="1370"/>
                  </a:lnTo>
                  <a:lnTo>
                    <a:pt x="1" y="2279"/>
                  </a:lnTo>
                  <a:lnTo>
                    <a:pt x="1370" y="2279"/>
                  </a:lnTo>
                  <a:lnTo>
                    <a:pt x="1370" y="3637"/>
                  </a:lnTo>
                  <a:lnTo>
                    <a:pt x="2279" y="3637"/>
                  </a:lnTo>
                  <a:lnTo>
                    <a:pt x="2279" y="2279"/>
                  </a:lnTo>
                  <a:lnTo>
                    <a:pt x="3638" y="2279"/>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567615" y="383461"/>
              <a:ext cx="192341" cy="192341"/>
            </a:xfrm>
            <a:custGeom>
              <a:avLst/>
              <a:gdLst/>
              <a:ahLst/>
              <a:cxnLst/>
              <a:rect l="l" t="t" r="r" b="b"/>
              <a:pathLst>
                <a:path w="3638" h="3638" extrusionOk="0">
                  <a:moveTo>
                    <a:pt x="2269" y="0"/>
                  </a:moveTo>
                  <a:lnTo>
                    <a:pt x="1370" y="0"/>
                  </a:lnTo>
                  <a:lnTo>
                    <a:pt x="1370" y="1370"/>
                  </a:lnTo>
                  <a:lnTo>
                    <a:pt x="1" y="1370"/>
                  </a:lnTo>
                  <a:lnTo>
                    <a:pt x="1" y="2279"/>
                  </a:lnTo>
                  <a:lnTo>
                    <a:pt x="1370" y="2279"/>
                  </a:lnTo>
                  <a:lnTo>
                    <a:pt x="1370" y="3637"/>
                  </a:lnTo>
                  <a:lnTo>
                    <a:pt x="2269" y="3637"/>
                  </a:lnTo>
                  <a:lnTo>
                    <a:pt x="2269" y="2279"/>
                  </a:lnTo>
                  <a:lnTo>
                    <a:pt x="3638" y="2279"/>
                  </a:lnTo>
                  <a:lnTo>
                    <a:pt x="3638" y="1370"/>
                  </a:lnTo>
                  <a:lnTo>
                    <a:pt x="226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951662" y="767508"/>
              <a:ext cx="192341" cy="192341"/>
            </a:xfrm>
            <a:custGeom>
              <a:avLst/>
              <a:gdLst/>
              <a:ahLst/>
              <a:cxnLst/>
              <a:rect l="l" t="t" r="r" b="b"/>
              <a:pathLst>
                <a:path w="3638" h="3638" extrusionOk="0">
                  <a:moveTo>
                    <a:pt x="2279" y="0"/>
                  </a:moveTo>
                  <a:lnTo>
                    <a:pt x="1370" y="0"/>
                  </a:lnTo>
                  <a:lnTo>
                    <a:pt x="1370" y="1369"/>
                  </a:lnTo>
                  <a:lnTo>
                    <a:pt x="1" y="1369"/>
                  </a:lnTo>
                  <a:lnTo>
                    <a:pt x="1" y="2278"/>
                  </a:lnTo>
                  <a:lnTo>
                    <a:pt x="1370" y="2278"/>
                  </a:lnTo>
                  <a:lnTo>
                    <a:pt x="1370" y="3637"/>
                  </a:lnTo>
                  <a:lnTo>
                    <a:pt x="2279" y="3637"/>
                  </a:lnTo>
                  <a:lnTo>
                    <a:pt x="2279" y="2278"/>
                  </a:lnTo>
                  <a:lnTo>
                    <a:pt x="3638" y="227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567615" y="767508"/>
              <a:ext cx="192341" cy="192341"/>
            </a:xfrm>
            <a:custGeom>
              <a:avLst/>
              <a:gdLst/>
              <a:ahLst/>
              <a:cxnLst/>
              <a:rect l="l" t="t" r="r" b="b"/>
              <a:pathLst>
                <a:path w="3638" h="3638" extrusionOk="0">
                  <a:moveTo>
                    <a:pt x="2269" y="0"/>
                  </a:moveTo>
                  <a:lnTo>
                    <a:pt x="1370" y="0"/>
                  </a:lnTo>
                  <a:lnTo>
                    <a:pt x="1370" y="1369"/>
                  </a:lnTo>
                  <a:lnTo>
                    <a:pt x="1" y="1369"/>
                  </a:lnTo>
                  <a:lnTo>
                    <a:pt x="1" y="2278"/>
                  </a:lnTo>
                  <a:lnTo>
                    <a:pt x="1370" y="2278"/>
                  </a:lnTo>
                  <a:lnTo>
                    <a:pt x="1370" y="3637"/>
                  </a:lnTo>
                  <a:lnTo>
                    <a:pt x="2269" y="3637"/>
                  </a:lnTo>
                  <a:lnTo>
                    <a:pt x="2269" y="2278"/>
                  </a:lnTo>
                  <a:lnTo>
                    <a:pt x="3638" y="2278"/>
                  </a:lnTo>
                  <a:lnTo>
                    <a:pt x="3638" y="1369"/>
                  </a:lnTo>
                  <a:lnTo>
                    <a:pt x="226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951662" y="1151503"/>
              <a:ext cx="192341" cy="192341"/>
            </a:xfrm>
            <a:custGeom>
              <a:avLst/>
              <a:gdLst/>
              <a:ahLst/>
              <a:cxnLst/>
              <a:rect l="l" t="t" r="r" b="b"/>
              <a:pathLst>
                <a:path w="3638" h="3638" extrusionOk="0">
                  <a:moveTo>
                    <a:pt x="2279" y="0"/>
                  </a:moveTo>
                  <a:lnTo>
                    <a:pt x="1370" y="0"/>
                  </a:lnTo>
                  <a:lnTo>
                    <a:pt x="1370" y="1370"/>
                  </a:lnTo>
                  <a:lnTo>
                    <a:pt x="1" y="1370"/>
                  </a:lnTo>
                  <a:lnTo>
                    <a:pt x="1" y="2268"/>
                  </a:lnTo>
                  <a:lnTo>
                    <a:pt x="1370" y="2268"/>
                  </a:lnTo>
                  <a:lnTo>
                    <a:pt x="1370" y="3637"/>
                  </a:lnTo>
                  <a:lnTo>
                    <a:pt x="2279" y="3637"/>
                  </a:lnTo>
                  <a:lnTo>
                    <a:pt x="2279" y="2268"/>
                  </a:lnTo>
                  <a:lnTo>
                    <a:pt x="3638" y="2268"/>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567615" y="1151503"/>
              <a:ext cx="192341" cy="192341"/>
            </a:xfrm>
            <a:custGeom>
              <a:avLst/>
              <a:gdLst/>
              <a:ahLst/>
              <a:cxnLst/>
              <a:rect l="l" t="t" r="r" b="b"/>
              <a:pathLst>
                <a:path w="3638" h="3638" extrusionOk="0">
                  <a:moveTo>
                    <a:pt x="2269" y="0"/>
                  </a:moveTo>
                  <a:lnTo>
                    <a:pt x="1370" y="0"/>
                  </a:lnTo>
                  <a:lnTo>
                    <a:pt x="1370" y="1370"/>
                  </a:lnTo>
                  <a:lnTo>
                    <a:pt x="1" y="1370"/>
                  </a:lnTo>
                  <a:lnTo>
                    <a:pt x="1" y="2268"/>
                  </a:lnTo>
                  <a:lnTo>
                    <a:pt x="1370" y="2268"/>
                  </a:lnTo>
                  <a:lnTo>
                    <a:pt x="1370" y="3637"/>
                  </a:lnTo>
                  <a:lnTo>
                    <a:pt x="2269" y="3637"/>
                  </a:lnTo>
                  <a:lnTo>
                    <a:pt x="2269" y="2268"/>
                  </a:lnTo>
                  <a:lnTo>
                    <a:pt x="3638" y="2268"/>
                  </a:lnTo>
                  <a:lnTo>
                    <a:pt x="3638" y="1370"/>
                  </a:lnTo>
                  <a:lnTo>
                    <a:pt x="226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951662" y="1535551"/>
              <a:ext cx="192341" cy="192341"/>
            </a:xfrm>
            <a:custGeom>
              <a:avLst/>
              <a:gdLst/>
              <a:ahLst/>
              <a:cxnLst/>
              <a:rect l="l" t="t" r="r" b="b"/>
              <a:pathLst>
                <a:path w="3638" h="3638" extrusionOk="0">
                  <a:moveTo>
                    <a:pt x="2279" y="0"/>
                  </a:moveTo>
                  <a:lnTo>
                    <a:pt x="1370" y="0"/>
                  </a:lnTo>
                  <a:lnTo>
                    <a:pt x="1370" y="1369"/>
                  </a:lnTo>
                  <a:lnTo>
                    <a:pt x="1" y="1369"/>
                  </a:lnTo>
                  <a:lnTo>
                    <a:pt x="1" y="2268"/>
                  </a:lnTo>
                  <a:lnTo>
                    <a:pt x="1370" y="2268"/>
                  </a:lnTo>
                  <a:lnTo>
                    <a:pt x="1370" y="3637"/>
                  </a:lnTo>
                  <a:lnTo>
                    <a:pt x="2279" y="3637"/>
                  </a:lnTo>
                  <a:lnTo>
                    <a:pt x="2279" y="2268"/>
                  </a:lnTo>
                  <a:lnTo>
                    <a:pt x="3638" y="226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567615" y="1535551"/>
              <a:ext cx="192341" cy="192341"/>
            </a:xfrm>
            <a:custGeom>
              <a:avLst/>
              <a:gdLst/>
              <a:ahLst/>
              <a:cxnLst/>
              <a:rect l="l" t="t" r="r" b="b"/>
              <a:pathLst>
                <a:path w="3638" h="3638" extrusionOk="0">
                  <a:moveTo>
                    <a:pt x="2269" y="0"/>
                  </a:moveTo>
                  <a:lnTo>
                    <a:pt x="1370" y="0"/>
                  </a:lnTo>
                  <a:lnTo>
                    <a:pt x="1370" y="1369"/>
                  </a:lnTo>
                  <a:lnTo>
                    <a:pt x="1" y="1369"/>
                  </a:lnTo>
                  <a:lnTo>
                    <a:pt x="1" y="2268"/>
                  </a:lnTo>
                  <a:lnTo>
                    <a:pt x="1370" y="2268"/>
                  </a:lnTo>
                  <a:lnTo>
                    <a:pt x="1370" y="3637"/>
                  </a:lnTo>
                  <a:lnTo>
                    <a:pt x="2269" y="3637"/>
                  </a:lnTo>
                  <a:lnTo>
                    <a:pt x="2269" y="2268"/>
                  </a:lnTo>
                  <a:lnTo>
                    <a:pt x="3638" y="2268"/>
                  </a:lnTo>
                  <a:lnTo>
                    <a:pt x="3638" y="1369"/>
                  </a:lnTo>
                  <a:lnTo>
                    <a:pt x="226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a:off x="103199" y="177322"/>
            <a:ext cx="475671" cy="475724"/>
          </a:xfrm>
          <a:custGeom>
            <a:avLst/>
            <a:gdLst/>
            <a:ahLst/>
            <a:cxnLst/>
            <a:rect l="l" t="t" r="r" b="b"/>
            <a:pathLst>
              <a:path w="8997" h="8998" extrusionOk="0">
                <a:moveTo>
                  <a:pt x="8355" y="376"/>
                </a:moveTo>
                <a:lnTo>
                  <a:pt x="4504" y="4237"/>
                </a:lnTo>
                <a:lnTo>
                  <a:pt x="642" y="376"/>
                </a:lnTo>
                <a:close/>
                <a:moveTo>
                  <a:pt x="375" y="643"/>
                </a:moveTo>
                <a:lnTo>
                  <a:pt x="4237" y="4494"/>
                </a:lnTo>
                <a:lnTo>
                  <a:pt x="375" y="8356"/>
                </a:lnTo>
                <a:lnTo>
                  <a:pt x="375" y="643"/>
                </a:lnTo>
                <a:close/>
                <a:moveTo>
                  <a:pt x="8623" y="643"/>
                </a:moveTo>
                <a:lnTo>
                  <a:pt x="8623" y="8356"/>
                </a:lnTo>
                <a:lnTo>
                  <a:pt x="4772" y="4494"/>
                </a:lnTo>
                <a:lnTo>
                  <a:pt x="8623" y="643"/>
                </a:lnTo>
                <a:close/>
                <a:moveTo>
                  <a:pt x="4504" y="4762"/>
                </a:moveTo>
                <a:lnTo>
                  <a:pt x="8355" y="8623"/>
                </a:lnTo>
                <a:lnTo>
                  <a:pt x="642" y="8623"/>
                </a:lnTo>
                <a:lnTo>
                  <a:pt x="4504" y="4762"/>
                </a:lnTo>
                <a:close/>
                <a:moveTo>
                  <a:pt x="1" y="1"/>
                </a:moveTo>
                <a:lnTo>
                  <a:pt x="1" y="8998"/>
                </a:lnTo>
                <a:lnTo>
                  <a:pt x="8997" y="8998"/>
                </a:lnTo>
                <a:lnTo>
                  <a:pt x="8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2"/>
          <p:cNvGrpSpPr/>
          <p:nvPr/>
        </p:nvGrpSpPr>
        <p:grpSpPr>
          <a:xfrm>
            <a:off x="160853" y="1851008"/>
            <a:ext cx="360386" cy="1441373"/>
            <a:chOff x="125830" y="1513767"/>
            <a:chExt cx="430415" cy="1721659"/>
          </a:xfrm>
        </p:grpSpPr>
        <p:sp>
          <p:nvSpPr>
            <p:cNvPr id="26" name="Google Shape;26;p2"/>
            <p:cNvSpPr/>
            <p:nvPr/>
          </p:nvSpPr>
          <p:spPr>
            <a:xfrm>
              <a:off x="125830" y="1513767"/>
              <a:ext cx="430415" cy="430415"/>
            </a:xfrm>
            <a:custGeom>
              <a:avLst/>
              <a:gdLst/>
              <a:ahLst/>
              <a:cxnLst/>
              <a:rect l="l" t="t" r="r" b="b"/>
              <a:pathLst>
                <a:path w="8141" h="8141" extrusionOk="0">
                  <a:moveTo>
                    <a:pt x="8141" y="4065"/>
                  </a:moveTo>
                  <a:lnTo>
                    <a:pt x="4076" y="0"/>
                  </a:lnTo>
                  <a:lnTo>
                    <a:pt x="1" y="4065"/>
                  </a:lnTo>
                  <a:lnTo>
                    <a:pt x="1" y="8141"/>
                  </a:lnTo>
                  <a:lnTo>
                    <a:pt x="4076" y="4065"/>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25830" y="1944129"/>
              <a:ext cx="430415" cy="430468"/>
            </a:xfrm>
            <a:custGeom>
              <a:avLst/>
              <a:gdLst/>
              <a:ahLst/>
              <a:cxnLst/>
              <a:rect l="l" t="t" r="r" b="b"/>
              <a:pathLst>
                <a:path w="8141" h="8142"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25830" y="2374544"/>
              <a:ext cx="430415" cy="430415"/>
            </a:xfrm>
            <a:custGeom>
              <a:avLst/>
              <a:gdLst/>
              <a:ahLst/>
              <a:cxnLst/>
              <a:rect l="l" t="t" r="r" b="b"/>
              <a:pathLst>
                <a:path w="8141" h="8141" extrusionOk="0">
                  <a:moveTo>
                    <a:pt x="8141" y="4066"/>
                  </a:moveTo>
                  <a:lnTo>
                    <a:pt x="4076" y="1"/>
                  </a:lnTo>
                  <a:lnTo>
                    <a:pt x="1" y="4066"/>
                  </a:lnTo>
                  <a:lnTo>
                    <a:pt x="1" y="8141"/>
                  </a:lnTo>
                  <a:lnTo>
                    <a:pt x="4076" y="4066"/>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25830" y="2804905"/>
              <a:ext cx="430415" cy="430520"/>
            </a:xfrm>
            <a:custGeom>
              <a:avLst/>
              <a:gdLst/>
              <a:ahLst/>
              <a:cxnLst/>
              <a:rect l="l" t="t" r="r" b="b"/>
              <a:pathLst>
                <a:path w="8141" h="8143"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30;p2"/>
          <p:cNvSpPr/>
          <p:nvPr/>
        </p:nvSpPr>
        <p:spPr>
          <a:xfrm>
            <a:off x="8237861" y="4230712"/>
            <a:ext cx="713798" cy="746577"/>
          </a:xfrm>
          <a:custGeom>
            <a:avLst/>
            <a:gdLst/>
            <a:ahLst/>
            <a:cxnLst/>
            <a:rect l="l" t="t" r="r" b="b"/>
            <a:pathLst>
              <a:path w="13501" h="14121" extrusionOk="0">
                <a:moveTo>
                  <a:pt x="13126" y="374"/>
                </a:moveTo>
                <a:lnTo>
                  <a:pt x="13126" y="13746"/>
                </a:lnTo>
                <a:lnTo>
                  <a:pt x="375" y="13746"/>
                </a:lnTo>
                <a:lnTo>
                  <a:pt x="375" y="11371"/>
                </a:lnTo>
                <a:lnTo>
                  <a:pt x="10869" y="11371"/>
                </a:lnTo>
                <a:lnTo>
                  <a:pt x="10869" y="374"/>
                </a:lnTo>
                <a:close/>
                <a:moveTo>
                  <a:pt x="10495" y="0"/>
                </a:moveTo>
                <a:lnTo>
                  <a:pt x="10495" y="10997"/>
                </a:lnTo>
                <a:lnTo>
                  <a:pt x="0" y="10997"/>
                </a:lnTo>
                <a:lnTo>
                  <a:pt x="0" y="14121"/>
                </a:lnTo>
                <a:lnTo>
                  <a:pt x="13500" y="14121"/>
                </a:lnTo>
                <a:lnTo>
                  <a:pt x="1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0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04"/>
        <p:cNvGrpSpPr/>
        <p:nvPr/>
      </p:nvGrpSpPr>
      <p:grpSpPr>
        <a:xfrm>
          <a:off x="0" y="0"/>
          <a:ext cx="0" cy="0"/>
          <a:chOff x="0" y="0"/>
          <a:chExt cx="0" cy="0"/>
        </a:xfrm>
      </p:grpSpPr>
      <p:sp>
        <p:nvSpPr>
          <p:cNvPr id="205" name="Google Shape;205;p13"/>
          <p:cNvSpPr txBox="1">
            <a:spLocks noGrp="1"/>
          </p:cNvSpPr>
          <p:nvPr>
            <p:ph type="title"/>
          </p:nvPr>
        </p:nvSpPr>
        <p:spPr>
          <a:xfrm>
            <a:off x="720000" y="445025"/>
            <a:ext cx="5604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6" name="Google Shape;206;p13"/>
          <p:cNvSpPr txBox="1">
            <a:spLocks noGrp="1"/>
          </p:cNvSpPr>
          <p:nvPr>
            <p:ph type="title" idx="2" hasCustomPrompt="1"/>
          </p:nvPr>
        </p:nvSpPr>
        <p:spPr>
          <a:xfrm>
            <a:off x="713225" y="1283075"/>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7" name="Google Shape;207;p13"/>
          <p:cNvSpPr txBox="1">
            <a:spLocks noGrp="1"/>
          </p:cNvSpPr>
          <p:nvPr>
            <p:ph type="title" idx="3" hasCustomPrompt="1"/>
          </p:nvPr>
        </p:nvSpPr>
        <p:spPr>
          <a:xfrm>
            <a:off x="713225" y="3007070"/>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8" name="Google Shape;208;p13"/>
          <p:cNvSpPr txBox="1">
            <a:spLocks noGrp="1"/>
          </p:cNvSpPr>
          <p:nvPr>
            <p:ph type="title" idx="4" hasCustomPrompt="1"/>
          </p:nvPr>
        </p:nvSpPr>
        <p:spPr>
          <a:xfrm>
            <a:off x="713225" y="1857740"/>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9" name="Google Shape;209;p13"/>
          <p:cNvSpPr txBox="1">
            <a:spLocks noGrp="1"/>
          </p:cNvSpPr>
          <p:nvPr>
            <p:ph type="title" idx="5" hasCustomPrompt="1"/>
          </p:nvPr>
        </p:nvSpPr>
        <p:spPr>
          <a:xfrm>
            <a:off x="713225" y="3581735"/>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0" name="Google Shape;210;p13"/>
          <p:cNvSpPr txBox="1">
            <a:spLocks noGrp="1"/>
          </p:cNvSpPr>
          <p:nvPr>
            <p:ph type="title" idx="6" hasCustomPrompt="1"/>
          </p:nvPr>
        </p:nvSpPr>
        <p:spPr>
          <a:xfrm>
            <a:off x="713225" y="2432405"/>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1" name="Google Shape;211;p13"/>
          <p:cNvSpPr txBox="1">
            <a:spLocks noGrp="1"/>
          </p:cNvSpPr>
          <p:nvPr>
            <p:ph type="title" idx="7" hasCustomPrompt="1"/>
          </p:nvPr>
        </p:nvSpPr>
        <p:spPr>
          <a:xfrm>
            <a:off x="713225" y="4156400"/>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2" name="Google Shape;212;p13"/>
          <p:cNvSpPr txBox="1">
            <a:spLocks noGrp="1"/>
          </p:cNvSpPr>
          <p:nvPr>
            <p:ph type="subTitle" idx="1"/>
          </p:nvPr>
        </p:nvSpPr>
        <p:spPr>
          <a:xfrm>
            <a:off x="2133725" y="1283075"/>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3" name="Google Shape;213;p13"/>
          <p:cNvSpPr txBox="1">
            <a:spLocks noGrp="1"/>
          </p:cNvSpPr>
          <p:nvPr>
            <p:ph type="subTitle" idx="8"/>
          </p:nvPr>
        </p:nvSpPr>
        <p:spPr>
          <a:xfrm>
            <a:off x="2133725" y="1857740"/>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4" name="Google Shape;214;p13"/>
          <p:cNvSpPr txBox="1">
            <a:spLocks noGrp="1"/>
          </p:cNvSpPr>
          <p:nvPr>
            <p:ph type="subTitle" idx="9"/>
          </p:nvPr>
        </p:nvSpPr>
        <p:spPr>
          <a:xfrm>
            <a:off x="2133725" y="2432405"/>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5" name="Google Shape;215;p13"/>
          <p:cNvSpPr txBox="1">
            <a:spLocks noGrp="1"/>
          </p:cNvSpPr>
          <p:nvPr>
            <p:ph type="subTitle" idx="13"/>
          </p:nvPr>
        </p:nvSpPr>
        <p:spPr>
          <a:xfrm>
            <a:off x="2133725" y="3007070"/>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6" name="Google Shape;216;p13"/>
          <p:cNvSpPr txBox="1">
            <a:spLocks noGrp="1"/>
          </p:cNvSpPr>
          <p:nvPr>
            <p:ph type="subTitle" idx="14"/>
          </p:nvPr>
        </p:nvSpPr>
        <p:spPr>
          <a:xfrm>
            <a:off x="2133725" y="3581735"/>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7" name="Google Shape;217;p13"/>
          <p:cNvSpPr txBox="1">
            <a:spLocks noGrp="1"/>
          </p:cNvSpPr>
          <p:nvPr>
            <p:ph type="subTitle" idx="15"/>
          </p:nvPr>
        </p:nvSpPr>
        <p:spPr>
          <a:xfrm>
            <a:off x="2133725" y="4156400"/>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8" name="Google Shape;218;p13"/>
          <p:cNvSpPr/>
          <p:nvPr/>
        </p:nvSpPr>
        <p:spPr>
          <a:xfrm rot="5400000">
            <a:off x="166297" y="1662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a:off x="6324600" y="4325"/>
            <a:ext cx="2819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0" name="Google Shape;220;p13"/>
          <p:cNvSpPr/>
          <p:nvPr/>
        </p:nvSpPr>
        <p:spPr>
          <a:xfrm>
            <a:off x="8213297" y="335038"/>
            <a:ext cx="434961" cy="1683169"/>
          </a:xfrm>
          <a:custGeom>
            <a:avLst/>
            <a:gdLst/>
            <a:ahLst/>
            <a:cxnLst/>
            <a:rect l="l" t="t" r="r" b="b"/>
            <a:pathLst>
              <a:path w="8227" h="31836" extrusionOk="0">
                <a:moveTo>
                  <a:pt x="6419" y="535"/>
                </a:moveTo>
                <a:lnTo>
                  <a:pt x="7703" y="1809"/>
                </a:lnTo>
                <a:lnTo>
                  <a:pt x="5392" y="4119"/>
                </a:lnTo>
                <a:lnTo>
                  <a:pt x="7703" y="6430"/>
                </a:lnTo>
                <a:lnTo>
                  <a:pt x="6419" y="7702"/>
                </a:lnTo>
                <a:lnTo>
                  <a:pt x="4108" y="5392"/>
                </a:lnTo>
                <a:lnTo>
                  <a:pt x="1798" y="7702"/>
                </a:lnTo>
                <a:lnTo>
                  <a:pt x="524" y="6430"/>
                </a:lnTo>
                <a:lnTo>
                  <a:pt x="2835" y="4119"/>
                </a:lnTo>
                <a:lnTo>
                  <a:pt x="524" y="1809"/>
                </a:lnTo>
                <a:lnTo>
                  <a:pt x="1798" y="535"/>
                </a:lnTo>
                <a:lnTo>
                  <a:pt x="4108" y="2846"/>
                </a:lnTo>
                <a:lnTo>
                  <a:pt x="6419" y="535"/>
                </a:lnTo>
                <a:close/>
                <a:moveTo>
                  <a:pt x="1798" y="0"/>
                </a:moveTo>
                <a:lnTo>
                  <a:pt x="1" y="1809"/>
                </a:lnTo>
                <a:lnTo>
                  <a:pt x="2311" y="4119"/>
                </a:lnTo>
                <a:lnTo>
                  <a:pt x="1" y="6430"/>
                </a:lnTo>
                <a:lnTo>
                  <a:pt x="1798" y="8237"/>
                </a:lnTo>
                <a:lnTo>
                  <a:pt x="4108" y="5927"/>
                </a:lnTo>
                <a:lnTo>
                  <a:pt x="6419" y="8237"/>
                </a:lnTo>
                <a:lnTo>
                  <a:pt x="8226" y="6430"/>
                </a:lnTo>
                <a:lnTo>
                  <a:pt x="5916" y="4119"/>
                </a:lnTo>
                <a:lnTo>
                  <a:pt x="8226" y="1809"/>
                </a:lnTo>
                <a:lnTo>
                  <a:pt x="6419" y="0"/>
                </a:lnTo>
                <a:lnTo>
                  <a:pt x="4108" y="2311"/>
                </a:lnTo>
                <a:lnTo>
                  <a:pt x="1798" y="0"/>
                </a:lnTo>
                <a:close/>
                <a:moveTo>
                  <a:pt x="6419" y="12335"/>
                </a:moveTo>
                <a:lnTo>
                  <a:pt x="7703" y="13607"/>
                </a:lnTo>
                <a:lnTo>
                  <a:pt x="5392" y="15918"/>
                </a:lnTo>
                <a:lnTo>
                  <a:pt x="7703" y="18228"/>
                </a:lnTo>
                <a:lnTo>
                  <a:pt x="6419" y="19502"/>
                </a:lnTo>
                <a:lnTo>
                  <a:pt x="4108" y="17202"/>
                </a:lnTo>
                <a:lnTo>
                  <a:pt x="1798" y="19502"/>
                </a:lnTo>
                <a:lnTo>
                  <a:pt x="524" y="18228"/>
                </a:lnTo>
                <a:lnTo>
                  <a:pt x="2835" y="15918"/>
                </a:lnTo>
                <a:lnTo>
                  <a:pt x="524" y="13607"/>
                </a:lnTo>
                <a:lnTo>
                  <a:pt x="1798" y="12335"/>
                </a:lnTo>
                <a:lnTo>
                  <a:pt x="4108" y="14645"/>
                </a:lnTo>
                <a:lnTo>
                  <a:pt x="6419" y="12335"/>
                </a:lnTo>
                <a:close/>
                <a:moveTo>
                  <a:pt x="1798" y="11810"/>
                </a:moveTo>
                <a:lnTo>
                  <a:pt x="1" y="13607"/>
                </a:lnTo>
                <a:lnTo>
                  <a:pt x="2311" y="15918"/>
                </a:lnTo>
                <a:lnTo>
                  <a:pt x="1" y="18228"/>
                </a:lnTo>
                <a:lnTo>
                  <a:pt x="1798" y="20037"/>
                </a:lnTo>
                <a:lnTo>
                  <a:pt x="4108" y="17726"/>
                </a:lnTo>
                <a:lnTo>
                  <a:pt x="6419" y="20037"/>
                </a:lnTo>
                <a:lnTo>
                  <a:pt x="8226" y="18228"/>
                </a:lnTo>
                <a:lnTo>
                  <a:pt x="5916" y="15918"/>
                </a:lnTo>
                <a:lnTo>
                  <a:pt x="8226" y="13607"/>
                </a:lnTo>
                <a:lnTo>
                  <a:pt x="6419" y="11810"/>
                </a:lnTo>
                <a:lnTo>
                  <a:pt x="4108" y="14121"/>
                </a:lnTo>
                <a:lnTo>
                  <a:pt x="1798" y="11810"/>
                </a:lnTo>
                <a:close/>
                <a:moveTo>
                  <a:pt x="6419" y="24133"/>
                </a:moveTo>
                <a:lnTo>
                  <a:pt x="7703" y="25417"/>
                </a:lnTo>
                <a:lnTo>
                  <a:pt x="5392" y="27728"/>
                </a:lnTo>
                <a:lnTo>
                  <a:pt x="7703" y="30028"/>
                </a:lnTo>
                <a:lnTo>
                  <a:pt x="6419" y="31312"/>
                </a:lnTo>
                <a:lnTo>
                  <a:pt x="4108" y="29001"/>
                </a:lnTo>
                <a:lnTo>
                  <a:pt x="1798" y="31312"/>
                </a:lnTo>
                <a:lnTo>
                  <a:pt x="524" y="30028"/>
                </a:lnTo>
                <a:lnTo>
                  <a:pt x="2835" y="27728"/>
                </a:lnTo>
                <a:lnTo>
                  <a:pt x="524" y="25417"/>
                </a:lnTo>
                <a:lnTo>
                  <a:pt x="1798" y="24133"/>
                </a:lnTo>
                <a:lnTo>
                  <a:pt x="4108" y="26444"/>
                </a:lnTo>
                <a:lnTo>
                  <a:pt x="6419" y="24133"/>
                </a:lnTo>
                <a:close/>
                <a:moveTo>
                  <a:pt x="1798" y="23610"/>
                </a:moveTo>
                <a:lnTo>
                  <a:pt x="1" y="25417"/>
                </a:lnTo>
                <a:lnTo>
                  <a:pt x="2311" y="27728"/>
                </a:lnTo>
                <a:lnTo>
                  <a:pt x="1" y="30028"/>
                </a:lnTo>
                <a:lnTo>
                  <a:pt x="1798" y="31835"/>
                </a:lnTo>
                <a:lnTo>
                  <a:pt x="4108" y="29525"/>
                </a:lnTo>
                <a:lnTo>
                  <a:pt x="6419" y="31835"/>
                </a:lnTo>
                <a:lnTo>
                  <a:pt x="8226" y="30028"/>
                </a:lnTo>
                <a:lnTo>
                  <a:pt x="5916" y="27728"/>
                </a:lnTo>
                <a:lnTo>
                  <a:pt x="8226" y="25417"/>
                </a:lnTo>
                <a:lnTo>
                  <a:pt x="6419" y="23610"/>
                </a:lnTo>
                <a:lnTo>
                  <a:pt x="4108" y="25920"/>
                </a:lnTo>
                <a:lnTo>
                  <a:pt x="1798" y="236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a:off x="8129025" y="4302242"/>
            <a:ext cx="603511" cy="603511"/>
          </a:xfrm>
          <a:custGeom>
            <a:avLst/>
            <a:gdLst/>
            <a:ahLst/>
            <a:cxnLst/>
            <a:rect l="l" t="t" r="r" b="b"/>
            <a:pathLst>
              <a:path w="11415" h="11415" extrusionOk="0">
                <a:moveTo>
                  <a:pt x="11040" y="374"/>
                </a:moveTo>
                <a:lnTo>
                  <a:pt x="11040" y="10965"/>
                </a:lnTo>
                <a:lnTo>
                  <a:pt x="9222" y="10965"/>
                </a:lnTo>
                <a:lnTo>
                  <a:pt x="9222" y="3926"/>
                </a:lnTo>
                <a:lnTo>
                  <a:pt x="8901" y="3798"/>
                </a:lnTo>
                <a:lnTo>
                  <a:pt x="1808" y="10890"/>
                </a:lnTo>
                <a:lnTo>
                  <a:pt x="525" y="9607"/>
                </a:lnTo>
                <a:lnTo>
                  <a:pt x="7617" y="2514"/>
                </a:lnTo>
                <a:lnTo>
                  <a:pt x="7478" y="2193"/>
                </a:lnTo>
                <a:lnTo>
                  <a:pt x="450" y="2193"/>
                </a:lnTo>
                <a:lnTo>
                  <a:pt x="450" y="374"/>
                </a:lnTo>
                <a:close/>
                <a:moveTo>
                  <a:pt x="75" y="0"/>
                </a:moveTo>
                <a:lnTo>
                  <a:pt x="75" y="2568"/>
                </a:lnTo>
                <a:lnTo>
                  <a:pt x="7029" y="2568"/>
                </a:lnTo>
                <a:lnTo>
                  <a:pt x="1" y="9607"/>
                </a:lnTo>
                <a:lnTo>
                  <a:pt x="1808" y="11414"/>
                </a:lnTo>
                <a:lnTo>
                  <a:pt x="8847" y="4386"/>
                </a:lnTo>
                <a:lnTo>
                  <a:pt x="8847" y="11340"/>
                </a:lnTo>
                <a:lnTo>
                  <a:pt x="11414" y="11340"/>
                </a:lnTo>
                <a:lnTo>
                  <a:pt x="11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BLANK_1_1_1_1_1_1_1">
    <p:spTree>
      <p:nvGrpSpPr>
        <p:cNvPr id="1" name="Shape 222"/>
        <p:cNvGrpSpPr/>
        <p:nvPr/>
      </p:nvGrpSpPr>
      <p:grpSpPr>
        <a:xfrm>
          <a:off x="0" y="0"/>
          <a:ext cx="0" cy="0"/>
          <a:chOff x="0" y="0"/>
          <a:chExt cx="0" cy="0"/>
        </a:xfrm>
      </p:grpSpPr>
      <p:sp>
        <p:nvSpPr>
          <p:cNvPr id="223" name="Google Shape;223;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4" name="Google Shape;224;p14"/>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5" name="Google Shape;225;p14"/>
          <p:cNvSpPr/>
          <p:nvPr/>
        </p:nvSpPr>
        <p:spPr>
          <a:xfrm>
            <a:off x="-158726" y="1967302"/>
            <a:ext cx="400490" cy="1565798"/>
          </a:xfrm>
          <a:custGeom>
            <a:avLst/>
            <a:gdLst/>
            <a:ahLst/>
            <a:cxnLst/>
            <a:rect l="l" t="t" r="r" b="b"/>
            <a:pathLst>
              <a:path w="7575" h="29616" extrusionOk="0">
                <a:moveTo>
                  <a:pt x="5948" y="452"/>
                </a:moveTo>
                <a:lnTo>
                  <a:pt x="7125" y="1629"/>
                </a:lnTo>
                <a:lnTo>
                  <a:pt x="5093" y="3651"/>
                </a:lnTo>
                <a:cubicBezTo>
                  <a:pt x="5060" y="3694"/>
                  <a:pt x="5039" y="3736"/>
                  <a:pt x="5039" y="3789"/>
                </a:cubicBezTo>
                <a:cubicBezTo>
                  <a:pt x="5039" y="3832"/>
                  <a:pt x="5060" y="3886"/>
                  <a:pt x="5093" y="3918"/>
                </a:cubicBezTo>
                <a:lnTo>
                  <a:pt x="7125" y="5950"/>
                </a:lnTo>
                <a:lnTo>
                  <a:pt x="5948" y="7117"/>
                </a:lnTo>
                <a:lnTo>
                  <a:pt x="3926" y="5095"/>
                </a:lnTo>
                <a:cubicBezTo>
                  <a:pt x="3883" y="5063"/>
                  <a:pt x="3841" y="5042"/>
                  <a:pt x="3788" y="5042"/>
                </a:cubicBezTo>
                <a:cubicBezTo>
                  <a:pt x="3734" y="5042"/>
                  <a:pt x="3691" y="5063"/>
                  <a:pt x="3659" y="5095"/>
                </a:cubicBezTo>
                <a:lnTo>
                  <a:pt x="1637" y="7117"/>
                </a:lnTo>
                <a:lnTo>
                  <a:pt x="460" y="5950"/>
                </a:lnTo>
                <a:lnTo>
                  <a:pt x="2483" y="3918"/>
                </a:lnTo>
                <a:cubicBezTo>
                  <a:pt x="2514" y="3886"/>
                  <a:pt x="2536" y="3832"/>
                  <a:pt x="2536" y="3789"/>
                </a:cubicBezTo>
                <a:cubicBezTo>
                  <a:pt x="2536" y="3736"/>
                  <a:pt x="2514" y="3694"/>
                  <a:pt x="2483" y="3651"/>
                </a:cubicBezTo>
                <a:lnTo>
                  <a:pt x="460" y="1629"/>
                </a:lnTo>
                <a:lnTo>
                  <a:pt x="1637" y="452"/>
                </a:lnTo>
                <a:lnTo>
                  <a:pt x="3659" y="2484"/>
                </a:lnTo>
                <a:cubicBezTo>
                  <a:pt x="3691" y="2517"/>
                  <a:pt x="3734" y="2538"/>
                  <a:pt x="3788" y="2538"/>
                </a:cubicBezTo>
                <a:cubicBezTo>
                  <a:pt x="3841" y="2538"/>
                  <a:pt x="3883" y="2517"/>
                  <a:pt x="3926" y="2484"/>
                </a:cubicBezTo>
                <a:lnTo>
                  <a:pt x="5948" y="452"/>
                </a:lnTo>
                <a:close/>
                <a:moveTo>
                  <a:pt x="5943" y="0"/>
                </a:moveTo>
                <a:cubicBezTo>
                  <a:pt x="5895" y="0"/>
                  <a:pt x="5847" y="19"/>
                  <a:pt x="5809" y="57"/>
                </a:cubicBezTo>
                <a:lnTo>
                  <a:pt x="3788" y="2078"/>
                </a:lnTo>
                <a:lnTo>
                  <a:pt x="1765" y="57"/>
                </a:lnTo>
                <a:cubicBezTo>
                  <a:pt x="1734" y="24"/>
                  <a:pt x="1680" y="3"/>
                  <a:pt x="1637" y="3"/>
                </a:cubicBezTo>
                <a:cubicBezTo>
                  <a:pt x="1584" y="3"/>
                  <a:pt x="1530" y="24"/>
                  <a:pt x="1498" y="57"/>
                </a:cubicBezTo>
                <a:lnTo>
                  <a:pt x="65" y="1500"/>
                </a:lnTo>
                <a:cubicBezTo>
                  <a:pt x="22" y="1533"/>
                  <a:pt x="1" y="1576"/>
                  <a:pt x="1" y="1629"/>
                </a:cubicBezTo>
                <a:cubicBezTo>
                  <a:pt x="1" y="1683"/>
                  <a:pt x="22" y="1725"/>
                  <a:pt x="65" y="1768"/>
                </a:cubicBezTo>
                <a:lnTo>
                  <a:pt x="2086" y="3789"/>
                </a:lnTo>
                <a:lnTo>
                  <a:pt x="65" y="5812"/>
                </a:lnTo>
                <a:cubicBezTo>
                  <a:pt x="22" y="5843"/>
                  <a:pt x="1" y="5897"/>
                  <a:pt x="1" y="5950"/>
                </a:cubicBezTo>
                <a:cubicBezTo>
                  <a:pt x="1" y="5993"/>
                  <a:pt x="22" y="6047"/>
                  <a:pt x="65" y="6079"/>
                </a:cubicBezTo>
                <a:lnTo>
                  <a:pt x="1498" y="7512"/>
                </a:lnTo>
                <a:cubicBezTo>
                  <a:pt x="1536" y="7550"/>
                  <a:pt x="1584" y="7569"/>
                  <a:pt x="1632" y="7569"/>
                </a:cubicBezTo>
                <a:cubicBezTo>
                  <a:pt x="1680" y="7569"/>
                  <a:pt x="1728" y="7550"/>
                  <a:pt x="1765" y="7512"/>
                </a:cubicBezTo>
                <a:lnTo>
                  <a:pt x="3788" y="5491"/>
                </a:lnTo>
                <a:lnTo>
                  <a:pt x="5809" y="7512"/>
                </a:lnTo>
                <a:cubicBezTo>
                  <a:pt x="5852" y="7555"/>
                  <a:pt x="5895" y="7576"/>
                  <a:pt x="5948" y="7576"/>
                </a:cubicBezTo>
                <a:cubicBezTo>
                  <a:pt x="5991" y="7576"/>
                  <a:pt x="6044" y="7555"/>
                  <a:pt x="6077" y="7512"/>
                </a:cubicBezTo>
                <a:lnTo>
                  <a:pt x="7521" y="6079"/>
                </a:lnTo>
                <a:cubicBezTo>
                  <a:pt x="7553" y="6047"/>
                  <a:pt x="7574" y="5993"/>
                  <a:pt x="7574" y="5950"/>
                </a:cubicBezTo>
                <a:cubicBezTo>
                  <a:pt x="7574" y="5897"/>
                  <a:pt x="7553" y="5843"/>
                  <a:pt x="7521" y="5812"/>
                </a:cubicBezTo>
                <a:lnTo>
                  <a:pt x="5488" y="3789"/>
                </a:lnTo>
                <a:lnTo>
                  <a:pt x="7521" y="1768"/>
                </a:lnTo>
                <a:cubicBezTo>
                  <a:pt x="7553" y="1725"/>
                  <a:pt x="7574" y="1683"/>
                  <a:pt x="7574" y="1629"/>
                </a:cubicBezTo>
                <a:cubicBezTo>
                  <a:pt x="7574" y="1576"/>
                  <a:pt x="7553" y="1533"/>
                  <a:pt x="7521" y="1500"/>
                </a:cubicBezTo>
                <a:lnTo>
                  <a:pt x="6077" y="57"/>
                </a:lnTo>
                <a:cubicBezTo>
                  <a:pt x="6039" y="19"/>
                  <a:pt x="5991" y="0"/>
                  <a:pt x="5943" y="0"/>
                </a:cubicBezTo>
                <a:close/>
                <a:moveTo>
                  <a:pt x="5948" y="11481"/>
                </a:moveTo>
                <a:lnTo>
                  <a:pt x="7125" y="12658"/>
                </a:lnTo>
                <a:lnTo>
                  <a:pt x="5093" y="14679"/>
                </a:lnTo>
                <a:cubicBezTo>
                  <a:pt x="5060" y="14712"/>
                  <a:pt x="5039" y="14765"/>
                  <a:pt x="5039" y="14808"/>
                </a:cubicBezTo>
                <a:cubicBezTo>
                  <a:pt x="5039" y="14862"/>
                  <a:pt x="5060" y="14904"/>
                  <a:pt x="5093" y="14947"/>
                </a:cubicBezTo>
                <a:lnTo>
                  <a:pt x="7125" y="16969"/>
                </a:lnTo>
                <a:lnTo>
                  <a:pt x="5948" y="18145"/>
                </a:lnTo>
                <a:lnTo>
                  <a:pt x="3926" y="16113"/>
                </a:lnTo>
                <a:cubicBezTo>
                  <a:pt x="3883" y="16081"/>
                  <a:pt x="3841" y="16060"/>
                  <a:pt x="3788" y="16060"/>
                </a:cubicBezTo>
                <a:cubicBezTo>
                  <a:pt x="3734" y="16060"/>
                  <a:pt x="3691" y="16081"/>
                  <a:pt x="3659" y="16113"/>
                </a:cubicBezTo>
                <a:lnTo>
                  <a:pt x="1637" y="18145"/>
                </a:lnTo>
                <a:lnTo>
                  <a:pt x="460" y="16969"/>
                </a:lnTo>
                <a:lnTo>
                  <a:pt x="2483" y="14947"/>
                </a:lnTo>
                <a:cubicBezTo>
                  <a:pt x="2514" y="14904"/>
                  <a:pt x="2536" y="14862"/>
                  <a:pt x="2536" y="14808"/>
                </a:cubicBezTo>
                <a:cubicBezTo>
                  <a:pt x="2536" y="14765"/>
                  <a:pt x="2514" y="14712"/>
                  <a:pt x="2483" y="14679"/>
                </a:cubicBezTo>
                <a:lnTo>
                  <a:pt x="460" y="12658"/>
                </a:lnTo>
                <a:lnTo>
                  <a:pt x="1637" y="11481"/>
                </a:lnTo>
                <a:lnTo>
                  <a:pt x="3659" y="13503"/>
                </a:lnTo>
                <a:cubicBezTo>
                  <a:pt x="3691" y="13535"/>
                  <a:pt x="3734" y="13557"/>
                  <a:pt x="3788" y="13557"/>
                </a:cubicBezTo>
                <a:cubicBezTo>
                  <a:pt x="3841" y="13557"/>
                  <a:pt x="3883" y="13535"/>
                  <a:pt x="3926" y="13503"/>
                </a:cubicBezTo>
                <a:lnTo>
                  <a:pt x="5948" y="11481"/>
                </a:lnTo>
                <a:close/>
                <a:moveTo>
                  <a:pt x="1637" y="11021"/>
                </a:moveTo>
                <a:cubicBezTo>
                  <a:pt x="1584" y="11021"/>
                  <a:pt x="1530" y="11042"/>
                  <a:pt x="1498" y="11085"/>
                </a:cubicBezTo>
                <a:lnTo>
                  <a:pt x="65" y="12518"/>
                </a:lnTo>
                <a:cubicBezTo>
                  <a:pt x="22" y="12551"/>
                  <a:pt x="1" y="12604"/>
                  <a:pt x="1" y="12658"/>
                </a:cubicBezTo>
                <a:cubicBezTo>
                  <a:pt x="1" y="12701"/>
                  <a:pt x="22" y="12754"/>
                  <a:pt x="65" y="12786"/>
                </a:cubicBezTo>
                <a:lnTo>
                  <a:pt x="2086" y="14808"/>
                </a:lnTo>
                <a:lnTo>
                  <a:pt x="65" y="16840"/>
                </a:lnTo>
                <a:cubicBezTo>
                  <a:pt x="22" y="16873"/>
                  <a:pt x="1" y="16916"/>
                  <a:pt x="1" y="16969"/>
                </a:cubicBezTo>
                <a:cubicBezTo>
                  <a:pt x="1" y="17022"/>
                  <a:pt x="22" y="17065"/>
                  <a:pt x="65" y="17097"/>
                </a:cubicBezTo>
                <a:lnTo>
                  <a:pt x="1498" y="18542"/>
                </a:lnTo>
                <a:cubicBezTo>
                  <a:pt x="1536" y="18574"/>
                  <a:pt x="1584" y="18590"/>
                  <a:pt x="1632" y="18590"/>
                </a:cubicBezTo>
                <a:cubicBezTo>
                  <a:pt x="1680" y="18590"/>
                  <a:pt x="1728" y="18574"/>
                  <a:pt x="1765" y="18542"/>
                </a:cubicBezTo>
                <a:lnTo>
                  <a:pt x="3788" y="16519"/>
                </a:lnTo>
                <a:lnTo>
                  <a:pt x="5809" y="18542"/>
                </a:lnTo>
                <a:cubicBezTo>
                  <a:pt x="5852" y="18573"/>
                  <a:pt x="5895" y="18595"/>
                  <a:pt x="5948" y="18595"/>
                </a:cubicBezTo>
                <a:cubicBezTo>
                  <a:pt x="5991" y="18595"/>
                  <a:pt x="6044" y="18573"/>
                  <a:pt x="6077" y="18542"/>
                </a:cubicBezTo>
                <a:lnTo>
                  <a:pt x="7521" y="17097"/>
                </a:lnTo>
                <a:cubicBezTo>
                  <a:pt x="7553" y="17065"/>
                  <a:pt x="7574" y="17022"/>
                  <a:pt x="7574" y="16969"/>
                </a:cubicBezTo>
                <a:cubicBezTo>
                  <a:pt x="7574" y="16916"/>
                  <a:pt x="7553" y="16873"/>
                  <a:pt x="7521" y="16840"/>
                </a:cubicBezTo>
                <a:lnTo>
                  <a:pt x="5488" y="14808"/>
                </a:lnTo>
                <a:lnTo>
                  <a:pt x="7521" y="12786"/>
                </a:lnTo>
                <a:cubicBezTo>
                  <a:pt x="7553" y="12754"/>
                  <a:pt x="7574" y="12701"/>
                  <a:pt x="7574" y="12658"/>
                </a:cubicBezTo>
                <a:cubicBezTo>
                  <a:pt x="7574" y="12604"/>
                  <a:pt x="7553" y="12551"/>
                  <a:pt x="7521" y="12518"/>
                </a:cubicBezTo>
                <a:lnTo>
                  <a:pt x="6077" y="11085"/>
                </a:lnTo>
                <a:cubicBezTo>
                  <a:pt x="6039" y="11048"/>
                  <a:pt x="5991" y="11029"/>
                  <a:pt x="5943" y="11029"/>
                </a:cubicBezTo>
                <a:cubicBezTo>
                  <a:pt x="5895" y="11029"/>
                  <a:pt x="5847" y="11048"/>
                  <a:pt x="5809" y="11085"/>
                </a:cubicBezTo>
                <a:lnTo>
                  <a:pt x="3788" y="13107"/>
                </a:lnTo>
                <a:lnTo>
                  <a:pt x="1765" y="11085"/>
                </a:lnTo>
                <a:cubicBezTo>
                  <a:pt x="1734" y="11042"/>
                  <a:pt x="1680" y="11021"/>
                  <a:pt x="1637" y="11021"/>
                </a:cubicBezTo>
                <a:close/>
                <a:moveTo>
                  <a:pt x="5948" y="22500"/>
                </a:moveTo>
                <a:lnTo>
                  <a:pt x="7125" y="23676"/>
                </a:lnTo>
                <a:lnTo>
                  <a:pt x="5093" y="25698"/>
                </a:lnTo>
                <a:cubicBezTo>
                  <a:pt x="5060" y="25740"/>
                  <a:pt x="5039" y="25783"/>
                  <a:pt x="5039" y="25837"/>
                </a:cubicBezTo>
                <a:cubicBezTo>
                  <a:pt x="5039" y="25880"/>
                  <a:pt x="5060" y="25933"/>
                  <a:pt x="5093" y="25965"/>
                </a:cubicBezTo>
                <a:lnTo>
                  <a:pt x="7125" y="27987"/>
                </a:lnTo>
                <a:lnTo>
                  <a:pt x="5948" y="29164"/>
                </a:lnTo>
                <a:lnTo>
                  <a:pt x="3926" y="27142"/>
                </a:lnTo>
                <a:cubicBezTo>
                  <a:pt x="3883" y="27099"/>
                  <a:pt x="3841" y="27088"/>
                  <a:pt x="3788" y="27088"/>
                </a:cubicBezTo>
                <a:cubicBezTo>
                  <a:pt x="3734" y="27088"/>
                  <a:pt x="3691" y="27099"/>
                  <a:pt x="3659" y="27142"/>
                </a:cubicBezTo>
                <a:lnTo>
                  <a:pt x="1637" y="29164"/>
                </a:lnTo>
                <a:lnTo>
                  <a:pt x="460" y="27987"/>
                </a:lnTo>
                <a:lnTo>
                  <a:pt x="2483" y="25965"/>
                </a:lnTo>
                <a:cubicBezTo>
                  <a:pt x="2514" y="25933"/>
                  <a:pt x="2536" y="25880"/>
                  <a:pt x="2536" y="25837"/>
                </a:cubicBezTo>
                <a:cubicBezTo>
                  <a:pt x="2536" y="25783"/>
                  <a:pt x="2514" y="25740"/>
                  <a:pt x="2483" y="25698"/>
                </a:cubicBezTo>
                <a:lnTo>
                  <a:pt x="460" y="23676"/>
                </a:lnTo>
                <a:lnTo>
                  <a:pt x="1637" y="22500"/>
                </a:lnTo>
                <a:lnTo>
                  <a:pt x="3659" y="24532"/>
                </a:lnTo>
                <a:cubicBezTo>
                  <a:pt x="3691" y="24564"/>
                  <a:pt x="3734" y="24585"/>
                  <a:pt x="3788" y="24585"/>
                </a:cubicBezTo>
                <a:cubicBezTo>
                  <a:pt x="3841" y="24585"/>
                  <a:pt x="3883" y="24564"/>
                  <a:pt x="3926" y="24532"/>
                </a:cubicBezTo>
                <a:lnTo>
                  <a:pt x="5948" y="22500"/>
                </a:lnTo>
                <a:close/>
                <a:moveTo>
                  <a:pt x="5943" y="22047"/>
                </a:moveTo>
                <a:cubicBezTo>
                  <a:pt x="5895" y="22047"/>
                  <a:pt x="5847" y="22066"/>
                  <a:pt x="5809" y="22103"/>
                </a:cubicBezTo>
                <a:lnTo>
                  <a:pt x="3788" y="24126"/>
                </a:lnTo>
                <a:lnTo>
                  <a:pt x="1765" y="22103"/>
                </a:lnTo>
                <a:cubicBezTo>
                  <a:pt x="1734" y="22072"/>
                  <a:pt x="1680" y="22050"/>
                  <a:pt x="1637" y="22050"/>
                </a:cubicBezTo>
                <a:cubicBezTo>
                  <a:pt x="1584" y="22050"/>
                  <a:pt x="1530" y="22072"/>
                  <a:pt x="1498" y="22103"/>
                </a:cubicBezTo>
                <a:lnTo>
                  <a:pt x="65" y="23548"/>
                </a:lnTo>
                <a:cubicBezTo>
                  <a:pt x="22" y="23580"/>
                  <a:pt x="1" y="23622"/>
                  <a:pt x="1" y="23676"/>
                </a:cubicBezTo>
                <a:cubicBezTo>
                  <a:pt x="1" y="23729"/>
                  <a:pt x="22" y="23772"/>
                  <a:pt x="65" y="23805"/>
                </a:cubicBezTo>
                <a:lnTo>
                  <a:pt x="2086" y="25837"/>
                </a:lnTo>
                <a:lnTo>
                  <a:pt x="65" y="27858"/>
                </a:lnTo>
                <a:cubicBezTo>
                  <a:pt x="22" y="27891"/>
                  <a:pt x="1" y="27944"/>
                  <a:pt x="1" y="27987"/>
                </a:cubicBezTo>
                <a:cubicBezTo>
                  <a:pt x="1" y="28041"/>
                  <a:pt x="22" y="28094"/>
                  <a:pt x="65" y="28126"/>
                </a:cubicBezTo>
                <a:lnTo>
                  <a:pt x="1498" y="29560"/>
                </a:lnTo>
                <a:cubicBezTo>
                  <a:pt x="1530" y="29603"/>
                  <a:pt x="1584" y="29613"/>
                  <a:pt x="1637" y="29613"/>
                </a:cubicBezTo>
                <a:cubicBezTo>
                  <a:pt x="1680" y="29613"/>
                  <a:pt x="1734" y="29603"/>
                  <a:pt x="1765" y="29560"/>
                </a:cubicBezTo>
                <a:lnTo>
                  <a:pt x="3788" y="27538"/>
                </a:lnTo>
                <a:lnTo>
                  <a:pt x="5809" y="29560"/>
                </a:lnTo>
                <a:cubicBezTo>
                  <a:pt x="5847" y="29597"/>
                  <a:pt x="5895" y="29616"/>
                  <a:pt x="5943" y="29616"/>
                </a:cubicBezTo>
                <a:cubicBezTo>
                  <a:pt x="5991" y="29616"/>
                  <a:pt x="6039" y="29597"/>
                  <a:pt x="6077" y="29560"/>
                </a:cubicBezTo>
                <a:lnTo>
                  <a:pt x="7521" y="28126"/>
                </a:lnTo>
                <a:cubicBezTo>
                  <a:pt x="7553" y="28094"/>
                  <a:pt x="7574" y="28041"/>
                  <a:pt x="7574" y="27987"/>
                </a:cubicBezTo>
                <a:cubicBezTo>
                  <a:pt x="7574" y="27944"/>
                  <a:pt x="7553" y="27891"/>
                  <a:pt x="7521" y="27858"/>
                </a:cubicBezTo>
                <a:lnTo>
                  <a:pt x="5488" y="25837"/>
                </a:lnTo>
                <a:lnTo>
                  <a:pt x="7521" y="23805"/>
                </a:lnTo>
                <a:cubicBezTo>
                  <a:pt x="7553" y="23772"/>
                  <a:pt x="7574" y="23729"/>
                  <a:pt x="7574" y="23676"/>
                </a:cubicBezTo>
                <a:cubicBezTo>
                  <a:pt x="7574" y="23622"/>
                  <a:pt x="7553" y="23580"/>
                  <a:pt x="7521" y="23548"/>
                </a:cubicBezTo>
                <a:lnTo>
                  <a:pt x="6077" y="22103"/>
                </a:lnTo>
                <a:cubicBezTo>
                  <a:pt x="6039" y="22066"/>
                  <a:pt x="5991" y="22047"/>
                  <a:pt x="5943" y="220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4"/>
          <p:cNvSpPr/>
          <p:nvPr/>
        </p:nvSpPr>
        <p:spPr>
          <a:xfrm rot="5400000">
            <a:off x="166297" y="1662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 name="Google Shape;227;p14"/>
          <p:cNvGrpSpPr/>
          <p:nvPr/>
        </p:nvGrpSpPr>
        <p:grpSpPr>
          <a:xfrm>
            <a:off x="8581115" y="3343570"/>
            <a:ext cx="576389" cy="1727897"/>
            <a:chOff x="8504915" y="3333195"/>
            <a:chExt cx="576389" cy="1727897"/>
          </a:xfrm>
        </p:grpSpPr>
        <p:sp>
          <p:nvSpPr>
            <p:cNvPr id="228" name="Google Shape;228;p14"/>
            <p:cNvSpPr/>
            <p:nvPr/>
          </p:nvSpPr>
          <p:spPr>
            <a:xfrm>
              <a:off x="8888962" y="3333195"/>
              <a:ext cx="192341" cy="191812"/>
            </a:xfrm>
            <a:custGeom>
              <a:avLst/>
              <a:gdLst/>
              <a:ahLst/>
              <a:cxnLst/>
              <a:rect l="l" t="t" r="r" b="b"/>
              <a:pathLst>
                <a:path w="3638" h="3628" extrusionOk="0">
                  <a:moveTo>
                    <a:pt x="2279" y="1360"/>
                  </a:moveTo>
                  <a:lnTo>
                    <a:pt x="2279" y="1"/>
                  </a:lnTo>
                  <a:lnTo>
                    <a:pt x="1370" y="1"/>
                  </a:lnTo>
                  <a:lnTo>
                    <a:pt x="1370" y="1360"/>
                  </a:lnTo>
                  <a:lnTo>
                    <a:pt x="1" y="1360"/>
                  </a:lnTo>
                  <a:lnTo>
                    <a:pt x="1" y="2268"/>
                  </a:lnTo>
                  <a:lnTo>
                    <a:pt x="1370" y="2268"/>
                  </a:lnTo>
                  <a:lnTo>
                    <a:pt x="1370" y="3627"/>
                  </a:lnTo>
                  <a:lnTo>
                    <a:pt x="2279" y="3627"/>
                  </a:lnTo>
                  <a:lnTo>
                    <a:pt x="2279" y="2268"/>
                  </a:lnTo>
                  <a:lnTo>
                    <a:pt x="3638" y="2268"/>
                  </a:lnTo>
                  <a:lnTo>
                    <a:pt x="3638" y="13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4"/>
            <p:cNvSpPr/>
            <p:nvPr/>
          </p:nvSpPr>
          <p:spPr>
            <a:xfrm>
              <a:off x="8504915" y="3333195"/>
              <a:ext cx="192341" cy="191812"/>
            </a:xfrm>
            <a:custGeom>
              <a:avLst/>
              <a:gdLst/>
              <a:ahLst/>
              <a:cxnLst/>
              <a:rect l="l" t="t" r="r" b="b"/>
              <a:pathLst>
                <a:path w="3638" h="3628" extrusionOk="0">
                  <a:moveTo>
                    <a:pt x="2269" y="1"/>
                  </a:moveTo>
                  <a:lnTo>
                    <a:pt x="1370" y="1"/>
                  </a:lnTo>
                  <a:lnTo>
                    <a:pt x="1370" y="1360"/>
                  </a:lnTo>
                  <a:lnTo>
                    <a:pt x="1" y="1360"/>
                  </a:lnTo>
                  <a:lnTo>
                    <a:pt x="1" y="2268"/>
                  </a:lnTo>
                  <a:lnTo>
                    <a:pt x="1370" y="2268"/>
                  </a:lnTo>
                  <a:lnTo>
                    <a:pt x="1370" y="3627"/>
                  </a:lnTo>
                  <a:lnTo>
                    <a:pt x="2269" y="3627"/>
                  </a:lnTo>
                  <a:lnTo>
                    <a:pt x="2269" y="2268"/>
                  </a:lnTo>
                  <a:lnTo>
                    <a:pt x="3638" y="2268"/>
                  </a:lnTo>
                  <a:lnTo>
                    <a:pt x="3638" y="1360"/>
                  </a:lnTo>
                  <a:lnTo>
                    <a:pt x="2269" y="13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4"/>
            <p:cNvSpPr/>
            <p:nvPr/>
          </p:nvSpPr>
          <p:spPr>
            <a:xfrm>
              <a:off x="8888962" y="3716661"/>
              <a:ext cx="192341" cy="192341"/>
            </a:xfrm>
            <a:custGeom>
              <a:avLst/>
              <a:gdLst/>
              <a:ahLst/>
              <a:cxnLst/>
              <a:rect l="l" t="t" r="r" b="b"/>
              <a:pathLst>
                <a:path w="3638" h="3638" extrusionOk="0">
                  <a:moveTo>
                    <a:pt x="2279" y="0"/>
                  </a:moveTo>
                  <a:lnTo>
                    <a:pt x="1370" y="0"/>
                  </a:lnTo>
                  <a:lnTo>
                    <a:pt x="1370" y="1370"/>
                  </a:lnTo>
                  <a:lnTo>
                    <a:pt x="1" y="1370"/>
                  </a:lnTo>
                  <a:lnTo>
                    <a:pt x="1" y="2279"/>
                  </a:lnTo>
                  <a:lnTo>
                    <a:pt x="1370" y="2279"/>
                  </a:lnTo>
                  <a:lnTo>
                    <a:pt x="1370" y="3637"/>
                  </a:lnTo>
                  <a:lnTo>
                    <a:pt x="2279" y="3637"/>
                  </a:lnTo>
                  <a:lnTo>
                    <a:pt x="2279" y="2279"/>
                  </a:lnTo>
                  <a:lnTo>
                    <a:pt x="3638" y="2279"/>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4"/>
            <p:cNvSpPr/>
            <p:nvPr/>
          </p:nvSpPr>
          <p:spPr>
            <a:xfrm>
              <a:off x="8504915" y="3716661"/>
              <a:ext cx="192341" cy="192341"/>
            </a:xfrm>
            <a:custGeom>
              <a:avLst/>
              <a:gdLst/>
              <a:ahLst/>
              <a:cxnLst/>
              <a:rect l="l" t="t" r="r" b="b"/>
              <a:pathLst>
                <a:path w="3638" h="3638" extrusionOk="0">
                  <a:moveTo>
                    <a:pt x="2269" y="0"/>
                  </a:moveTo>
                  <a:lnTo>
                    <a:pt x="1370" y="0"/>
                  </a:lnTo>
                  <a:lnTo>
                    <a:pt x="1370" y="1370"/>
                  </a:lnTo>
                  <a:lnTo>
                    <a:pt x="1" y="1370"/>
                  </a:lnTo>
                  <a:lnTo>
                    <a:pt x="1" y="2279"/>
                  </a:lnTo>
                  <a:lnTo>
                    <a:pt x="1370" y="2279"/>
                  </a:lnTo>
                  <a:lnTo>
                    <a:pt x="1370" y="3637"/>
                  </a:lnTo>
                  <a:lnTo>
                    <a:pt x="2269" y="3637"/>
                  </a:lnTo>
                  <a:lnTo>
                    <a:pt x="2269" y="2279"/>
                  </a:lnTo>
                  <a:lnTo>
                    <a:pt x="3638" y="2279"/>
                  </a:lnTo>
                  <a:lnTo>
                    <a:pt x="3638" y="1370"/>
                  </a:lnTo>
                  <a:lnTo>
                    <a:pt x="226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4"/>
            <p:cNvSpPr/>
            <p:nvPr/>
          </p:nvSpPr>
          <p:spPr>
            <a:xfrm>
              <a:off x="8888962" y="4100708"/>
              <a:ext cx="192341" cy="192341"/>
            </a:xfrm>
            <a:custGeom>
              <a:avLst/>
              <a:gdLst/>
              <a:ahLst/>
              <a:cxnLst/>
              <a:rect l="l" t="t" r="r" b="b"/>
              <a:pathLst>
                <a:path w="3638" h="3638" extrusionOk="0">
                  <a:moveTo>
                    <a:pt x="2279" y="0"/>
                  </a:moveTo>
                  <a:lnTo>
                    <a:pt x="1370" y="0"/>
                  </a:lnTo>
                  <a:lnTo>
                    <a:pt x="1370" y="1369"/>
                  </a:lnTo>
                  <a:lnTo>
                    <a:pt x="1" y="1369"/>
                  </a:lnTo>
                  <a:lnTo>
                    <a:pt x="1" y="2278"/>
                  </a:lnTo>
                  <a:lnTo>
                    <a:pt x="1370" y="2278"/>
                  </a:lnTo>
                  <a:lnTo>
                    <a:pt x="1370" y="3637"/>
                  </a:lnTo>
                  <a:lnTo>
                    <a:pt x="2279" y="3637"/>
                  </a:lnTo>
                  <a:lnTo>
                    <a:pt x="2279" y="2278"/>
                  </a:lnTo>
                  <a:lnTo>
                    <a:pt x="3638" y="227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4"/>
            <p:cNvSpPr/>
            <p:nvPr/>
          </p:nvSpPr>
          <p:spPr>
            <a:xfrm>
              <a:off x="8504915" y="4100708"/>
              <a:ext cx="192341" cy="192341"/>
            </a:xfrm>
            <a:custGeom>
              <a:avLst/>
              <a:gdLst/>
              <a:ahLst/>
              <a:cxnLst/>
              <a:rect l="l" t="t" r="r" b="b"/>
              <a:pathLst>
                <a:path w="3638" h="3638" extrusionOk="0">
                  <a:moveTo>
                    <a:pt x="2269" y="0"/>
                  </a:moveTo>
                  <a:lnTo>
                    <a:pt x="1370" y="0"/>
                  </a:lnTo>
                  <a:lnTo>
                    <a:pt x="1370" y="1369"/>
                  </a:lnTo>
                  <a:lnTo>
                    <a:pt x="1" y="1369"/>
                  </a:lnTo>
                  <a:lnTo>
                    <a:pt x="1" y="2278"/>
                  </a:lnTo>
                  <a:lnTo>
                    <a:pt x="1370" y="2278"/>
                  </a:lnTo>
                  <a:lnTo>
                    <a:pt x="1370" y="3637"/>
                  </a:lnTo>
                  <a:lnTo>
                    <a:pt x="2269" y="3637"/>
                  </a:lnTo>
                  <a:lnTo>
                    <a:pt x="2269" y="2278"/>
                  </a:lnTo>
                  <a:lnTo>
                    <a:pt x="3638" y="2278"/>
                  </a:lnTo>
                  <a:lnTo>
                    <a:pt x="3638" y="1369"/>
                  </a:lnTo>
                  <a:lnTo>
                    <a:pt x="226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4"/>
            <p:cNvSpPr/>
            <p:nvPr/>
          </p:nvSpPr>
          <p:spPr>
            <a:xfrm>
              <a:off x="8888962" y="4484703"/>
              <a:ext cx="192341" cy="192341"/>
            </a:xfrm>
            <a:custGeom>
              <a:avLst/>
              <a:gdLst/>
              <a:ahLst/>
              <a:cxnLst/>
              <a:rect l="l" t="t" r="r" b="b"/>
              <a:pathLst>
                <a:path w="3638" h="3638" extrusionOk="0">
                  <a:moveTo>
                    <a:pt x="2279" y="0"/>
                  </a:moveTo>
                  <a:lnTo>
                    <a:pt x="1370" y="0"/>
                  </a:lnTo>
                  <a:lnTo>
                    <a:pt x="1370" y="1370"/>
                  </a:lnTo>
                  <a:lnTo>
                    <a:pt x="1" y="1370"/>
                  </a:lnTo>
                  <a:lnTo>
                    <a:pt x="1" y="2268"/>
                  </a:lnTo>
                  <a:lnTo>
                    <a:pt x="1370" y="2268"/>
                  </a:lnTo>
                  <a:lnTo>
                    <a:pt x="1370" y="3637"/>
                  </a:lnTo>
                  <a:lnTo>
                    <a:pt x="2279" y="3637"/>
                  </a:lnTo>
                  <a:lnTo>
                    <a:pt x="2279" y="2268"/>
                  </a:lnTo>
                  <a:lnTo>
                    <a:pt x="3638" y="2268"/>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4"/>
            <p:cNvSpPr/>
            <p:nvPr/>
          </p:nvSpPr>
          <p:spPr>
            <a:xfrm>
              <a:off x="8504915" y="4484703"/>
              <a:ext cx="192341" cy="192341"/>
            </a:xfrm>
            <a:custGeom>
              <a:avLst/>
              <a:gdLst/>
              <a:ahLst/>
              <a:cxnLst/>
              <a:rect l="l" t="t" r="r" b="b"/>
              <a:pathLst>
                <a:path w="3638" h="3638" extrusionOk="0">
                  <a:moveTo>
                    <a:pt x="2269" y="0"/>
                  </a:moveTo>
                  <a:lnTo>
                    <a:pt x="1370" y="0"/>
                  </a:lnTo>
                  <a:lnTo>
                    <a:pt x="1370" y="1370"/>
                  </a:lnTo>
                  <a:lnTo>
                    <a:pt x="1" y="1370"/>
                  </a:lnTo>
                  <a:lnTo>
                    <a:pt x="1" y="2268"/>
                  </a:lnTo>
                  <a:lnTo>
                    <a:pt x="1370" y="2268"/>
                  </a:lnTo>
                  <a:lnTo>
                    <a:pt x="1370" y="3637"/>
                  </a:lnTo>
                  <a:lnTo>
                    <a:pt x="2269" y="3637"/>
                  </a:lnTo>
                  <a:lnTo>
                    <a:pt x="2269" y="2268"/>
                  </a:lnTo>
                  <a:lnTo>
                    <a:pt x="3638" y="2268"/>
                  </a:lnTo>
                  <a:lnTo>
                    <a:pt x="3638" y="1370"/>
                  </a:lnTo>
                  <a:lnTo>
                    <a:pt x="226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4"/>
            <p:cNvSpPr/>
            <p:nvPr/>
          </p:nvSpPr>
          <p:spPr>
            <a:xfrm>
              <a:off x="8888962" y="4868751"/>
              <a:ext cx="192341" cy="192341"/>
            </a:xfrm>
            <a:custGeom>
              <a:avLst/>
              <a:gdLst/>
              <a:ahLst/>
              <a:cxnLst/>
              <a:rect l="l" t="t" r="r" b="b"/>
              <a:pathLst>
                <a:path w="3638" h="3638" extrusionOk="0">
                  <a:moveTo>
                    <a:pt x="2279" y="0"/>
                  </a:moveTo>
                  <a:lnTo>
                    <a:pt x="1370" y="0"/>
                  </a:lnTo>
                  <a:lnTo>
                    <a:pt x="1370" y="1369"/>
                  </a:lnTo>
                  <a:lnTo>
                    <a:pt x="1" y="1369"/>
                  </a:lnTo>
                  <a:lnTo>
                    <a:pt x="1" y="2268"/>
                  </a:lnTo>
                  <a:lnTo>
                    <a:pt x="1370" y="2268"/>
                  </a:lnTo>
                  <a:lnTo>
                    <a:pt x="1370" y="3637"/>
                  </a:lnTo>
                  <a:lnTo>
                    <a:pt x="2279" y="3637"/>
                  </a:lnTo>
                  <a:lnTo>
                    <a:pt x="2279" y="2268"/>
                  </a:lnTo>
                  <a:lnTo>
                    <a:pt x="3638" y="226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4"/>
            <p:cNvSpPr/>
            <p:nvPr/>
          </p:nvSpPr>
          <p:spPr>
            <a:xfrm>
              <a:off x="8504915" y="4868751"/>
              <a:ext cx="192341" cy="192341"/>
            </a:xfrm>
            <a:custGeom>
              <a:avLst/>
              <a:gdLst/>
              <a:ahLst/>
              <a:cxnLst/>
              <a:rect l="l" t="t" r="r" b="b"/>
              <a:pathLst>
                <a:path w="3638" h="3638" extrusionOk="0">
                  <a:moveTo>
                    <a:pt x="2269" y="0"/>
                  </a:moveTo>
                  <a:lnTo>
                    <a:pt x="1370" y="0"/>
                  </a:lnTo>
                  <a:lnTo>
                    <a:pt x="1370" y="1369"/>
                  </a:lnTo>
                  <a:lnTo>
                    <a:pt x="1" y="1369"/>
                  </a:lnTo>
                  <a:lnTo>
                    <a:pt x="1" y="2268"/>
                  </a:lnTo>
                  <a:lnTo>
                    <a:pt x="1370" y="2268"/>
                  </a:lnTo>
                  <a:lnTo>
                    <a:pt x="1370" y="3637"/>
                  </a:lnTo>
                  <a:lnTo>
                    <a:pt x="2269" y="3637"/>
                  </a:lnTo>
                  <a:lnTo>
                    <a:pt x="2269" y="2268"/>
                  </a:lnTo>
                  <a:lnTo>
                    <a:pt x="3638" y="2268"/>
                  </a:lnTo>
                  <a:lnTo>
                    <a:pt x="3638" y="1369"/>
                  </a:lnTo>
                  <a:lnTo>
                    <a:pt x="226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10"/>
        <p:cNvGrpSpPr/>
        <p:nvPr/>
      </p:nvGrpSpPr>
      <p:grpSpPr>
        <a:xfrm>
          <a:off x="0" y="0"/>
          <a:ext cx="0" cy="0"/>
          <a:chOff x="0" y="0"/>
          <a:chExt cx="0" cy="0"/>
        </a:xfrm>
      </p:grpSpPr>
      <p:sp>
        <p:nvSpPr>
          <p:cNvPr id="311" name="Google Shape;311;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2" name="Google Shape;312;p18"/>
          <p:cNvSpPr txBox="1">
            <a:spLocks noGrp="1"/>
          </p:cNvSpPr>
          <p:nvPr>
            <p:ph type="subTitle" idx="1"/>
          </p:nvPr>
        </p:nvSpPr>
        <p:spPr>
          <a:xfrm>
            <a:off x="3098525" y="1582025"/>
            <a:ext cx="4923600" cy="7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3" name="Google Shape;313;p18"/>
          <p:cNvSpPr txBox="1">
            <a:spLocks noGrp="1"/>
          </p:cNvSpPr>
          <p:nvPr>
            <p:ph type="subTitle" idx="2"/>
          </p:nvPr>
        </p:nvSpPr>
        <p:spPr>
          <a:xfrm>
            <a:off x="3098525" y="2701525"/>
            <a:ext cx="4923600" cy="7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4" name="Google Shape;314;p18"/>
          <p:cNvSpPr txBox="1">
            <a:spLocks noGrp="1"/>
          </p:cNvSpPr>
          <p:nvPr>
            <p:ph type="subTitle" idx="3"/>
          </p:nvPr>
        </p:nvSpPr>
        <p:spPr>
          <a:xfrm>
            <a:off x="3098525" y="3821025"/>
            <a:ext cx="4923600" cy="7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5" name="Google Shape;315;p18"/>
          <p:cNvSpPr txBox="1">
            <a:spLocks noGrp="1"/>
          </p:cNvSpPr>
          <p:nvPr>
            <p:ph type="subTitle" idx="4"/>
          </p:nvPr>
        </p:nvSpPr>
        <p:spPr>
          <a:xfrm>
            <a:off x="3098525" y="1186925"/>
            <a:ext cx="4923600" cy="45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6" name="Google Shape;316;p18"/>
          <p:cNvSpPr txBox="1">
            <a:spLocks noGrp="1"/>
          </p:cNvSpPr>
          <p:nvPr>
            <p:ph type="subTitle" idx="5"/>
          </p:nvPr>
        </p:nvSpPr>
        <p:spPr>
          <a:xfrm>
            <a:off x="3098525" y="2306426"/>
            <a:ext cx="4923600" cy="45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7" name="Google Shape;317;p18"/>
          <p:cNvSpPr txBox="1">
            <a:spLocks noGrp="1"/>
          </p:cNvSpPr>
          <p:nvPr>
            <p:ph type="subTitle" idx="6"/>
          </p:nvPr>
        </p:nvSpPr>
        <p:spPr>
          <a:xfrm>
            <a:off x="3098525" y="3425926"/>
            <a:ext cx="4923600" cy="45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8" name="Google Shape;318;p18"/>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9" name="Google Shape;319;p18"/>
          <p:cNvSpPr/>
          <p:nvPr/>
        </p:nvSpPr>
        <p:spPr>
          <a:xfrm>
            <a:off x="166297" y="42307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 name="Google Shape;320;p18"/>
          <p:cNvGrpSpPr/>
          <p:nvPr/>
        </p:nvGrpSpPr>
        <p:grpSpPr>
          <a:xfrm>
            <a:off x="218019" y="182831"/>
            <a:ext cx="1100648" cy="205400"/>
            <a:chOff x="1132919" y="5202256"/>
            <a:chExt cx="1100648" cy="205400"/>
          </a:xfrm>
        </p:grpSpPr>
        <p:sp>
          <p:nvSpPr>
            <p:cNvPr id="321" name="Google Shape;321;p18"/>
            <p:cNvSpPr/>
            <p:nvPr/>
          </p:nvSpPr>
          <p:spPr>
            <a:xfrm>
              <a:off x="1132919" y="5202256"/>
              <a:ext cx="205294" cy="205400"/>
            </a:xfrm>
            <a:custGeom>
              <a:avLst/>
              <a:gdLst/>
              <a:ahLst/>
              <a:cxnLst/>
              <a:rect l="l" t="t" r="r" b="b"/>
              <a:pathLst>
                <a:path w="3883" h="3885" extrusionOk="0">
                  <a:moveTo>
                    <a:pt x="3102" y="0"/>
                  </a:moveTo>
                  <a:lnTo>
                    <a:pt x="1947" y="1167"/>
                  </a:lnTo>
                  <a:lnTo>
                    <a:pt x="781" y="0"/>
                  </a:lnTo>
                  <a:lnTo>
                    <a:pt x="0" y="771"/>
                  </a:lnTo>
                  <a:lnTo>
                    <a:pt x="1166" y="1937"/>
                  </a:lnTo>
                  <a:lnTo>
                    <a:pt x="0" y="3103"/>
                  </a:lnTo>
                  <a:lnTo>
                    <a:pt x="781" y="3884"/>
                  </a:lnTo>
                  <a:lnTo>
                    <a:pt x="1947" y="2718"/>
                  </a:lnTo>
                  <a:lnTo>
                    <a:pt x="3102" y="3884"/>
                  </a:lnTo>
                  <a:lnTo>
                    <a:pt x="3883" y="3103"/>
                  </a:lnTo>
                  <a:lnTo>
                    <a:pt x="2717" y="1937"/>
                  </a:lnTo>
                  <a:lnTo>
                    <a:pt x="3883" y="77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8"/>
            <p:cNvSpPr/>
            <p:nvPr/>
          </p:nvSpPr>
          <p:spPr>
            <a:xfrm>
              <a:off x="1580834" y="5202256"/>
              <a:ext cx="205347" cy="205400"/>
            </a:xfrm>
            <a:custGeom>
              <a:avLst/>
              <a:gdLst/>
              <a:ahLst/>
              <a:cxnLst/>
              <a:rect l="l" t="t" r="r" b="b"/>
              <a:pathLst>
                <a:path w="3884" h="3885" extrusionOk="0">
                  <a:moveTo>
                    <a:pt x="3103" y="0"/>
                  </a:moveTo>
                  <a:lnTo>
                    <a:pt x="1936" y="1167"/>
                  </a:lnTo>
                  <a:lnTo>
                    <a:pt x="781" y="0"/>
                  </a:lnTo>
                  <a:lnTo>
                    <a:pt x="0" y="771"/>
                  </a:lnTo>
                  <a:lnTo>
                    <a:pt x="1166" y="1937"/>
                  </a:lnTo>
                  <a:lnTo>
                    <a:pt x="0" y="3103"/>
                  </a:lnTo>
                  <a:lnTo>
                    <a:pt x="781" y="3884"/>
                  </a:lnTo>
                  <a:lnTo>
                    <a:pt x="1936" y="2718"/>
                  </a:lnTo>
                  <a:lnTo>
                    <a:pt x="3103" y="3884"/>
                  </a:lnTo>
                  <a:lnTo>
                    <a:pt x="3883" y="3103"/>
                  </a:lnTo>
                  <a:lnTo>
                    <a:pt x="2717" y="1937"/>
                  </a:lnTo>
                  <a:lnTo>
                    <a:pt x="3883" y="77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8"/>
            <p:cNvSpPr/>
            <p:nvPr/>
          </p:nvSpPr>
          <p:spPr>
            <a:xfrm>
              <a:off x="2028749" y="5202256"/>
              <a:ext cx="204818" cy="205400"/>
            </a:xfrm>
            <a:custGeom>
              <a:avLst/>
              <a:gdLst/>
              <a:ahLst/>
              <a:cxnLst/>
              <a:rect l="l" t="t" r="r" b="b"/>
              <a:pathLst>
                <a:path w="3874" h="3885" extrusionOk="0">
                  <a:moveTo>
                    <a:pt x="3873" y="771"/>
                  </a:moveTo>
                  <a:lnTo>
                    <a:pt x="3103" y="0"/>
                  </a:lnTo>
                  <a:lnTo>
                    <a:pt x="1936" y="1167"/>
                  </a:lnTo>
                  <a:lnTo>
                    <a:pt x="771" y="0"/>
                  </a:lnTo>
                  <a:lnTo>
                    <a:pt x="1" y="771"/>
                  </a:lnTo>
                  <a:lnTo>
                    <a:pt x="1166" y="1937"/>
                  </a:lnTo>
                  <a:lnTo>
                    <a:pt x="1" y="3103"/>
                  </a:lnTo>
                  <a:lnTo>
                    <a:pt x="771" y="3884"/>
                  </a:lnTo>
                  <a:lnTo>
                    <a:pt x="1936" y="2718"/>
                  </a:lnTo>
                  <a:lnTo>
                    <a:pt x="3103" y="3884"/>
                  </a:lnTo>
                  <a:lnTo>
                    <a:pt x="3873" y="3103"/>
                  </a:lnTo>
                  <a:lnTo>
                    <a:pt x="2718" y="193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 name="Google Shape;324;p18"/>
          <p:cNvSpPr/>
          <p:nvPr/>
        </p:nvSpPr>
        <p:spPr>
          <a:xfrm>
            <a:off x="8559006" y="143187"/>
            <a:ext cx="512037" cy="512037"/>
          </a:xfrm>
          <a:custGeom>
            <a:avLst/>
            <a:gdLst/>
            <a:ahLst/>
            <a:cxnLst/>
            <a:rect l="l" t="t" r="r" b="b"/>
            <a:pathLst>
              <a:path w="22123" h="22123" extrusionOk="0">
                <a:moveTo>
                  <a:pt x="0" y="0"/>
                </a:moveTo>
                <a:lnTo>
                  <a:pt x="0" y="8889"/>
                </a:lnTo>
                <a:lnTo>
                  <a:pt x="374" y="8889"/>
                </a:lnTo>
                <a:lnTo>
                  <a:pt x="374" y="642"/>
                </a:lnTo>
                <a:lnTo>
                  <a:pt x="10793" y="11061"/>
                </a:lnTo>
                <a:lnTo>
                  <a:pt x="374" y="21491"/>
                </a:lnTo>
                <a:lnTo>
                  <a:pt x="374" y="13243"/>
                </a:lnTo>
                <a:lnTo>
                  <a:pt x="0" y="13243"/>
                </a:lnTo>
                <a:lnTo>
                  <a:pt x="0" y="22122"/>
                </a:lnTo>
                <a:lnTo>
                  <a:pt x="8889" y="22122"/>
                </a:lnTo>
                <a:lnTo>
                  <a:pt x="8889" y="21747"/>
                </a:lnTo>
                <a:lnTo>
                  <a:pt x="642" y="21747"/>
                </a:lnTo>
                <a:lnTo>
                  <a:pt x="11061" y="11328"/>
                </a:lnTo>
                <a:lnTo>
                  <a:pt x="21491" y="21747"/>
                </a:lnTo>
                <a:lnTo>
                  <a:pt x="13244" y="21747"/>
                </a:lnTo>
                <a:lnTo>
                  <a:pt x="13244" y="22122"/>
                </a:lnTo>
                <a:lnTo>
                  <a:pt x="22122" y="22122"/>
                </a:lnTo>
                <a:lnTo>
                  <a:pt x="22122" y="13243"/>
                </a:lnTo>
                <a:lnTo>
                  <a:pt x="21748" y="13243"/>
                </a:lnTo>
                <a:lnTo>
                  <a:pt x="21748" y="21491"/>
                </a:lnTo>
                <a:lnTo>
                  <a:pt x="11328" y="11061"/>
                </a:lnTo>
                <a:lnTo>
                  <a:pt x="21748" y="642"/>
                </a:lnTo>
                <a:lnTo>
                  <a:pt x="21748" y="8889"/>
                </a:lnTo>
                <a:lnTo>
                  <a:pt x="22122" y="8889"/>
                </a:lnTo>
                <a:lnTo>
                  <a:pt x="22122" y="0"/>
                </a:lnTo>
                <a:lnTo>
                  <a:pt x="13244" y="0"/>
                </a:lnTo>
                <a:lnTo>
                  <a:pt x="13244" y="374"/>
                </a:lnTo>
                <a:lnTo>
                  <a:pt x="21491" y="374"/>
                </a:lnTo>
                <a:lnTo>
                  <a:pt x="11061" y="10793"/>
                </a:lnTo>
                <a:lnTo>
                  <a:pt x="642" y="374"/>
                </a:lnTo>
                <a:lnTo>
                  <a:pt x="8889" y="374"/>
                </a:lnTo>
                <a:lnTo>
                  <a:pt x="888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44"/>
        <p:cNvGrpSpPr/>
        <p:nvPr/>
      </p:nvGrpSpPr>
      <p:grpSpPr>
        <a:xfrm>
          <a:off x="0" y="0"/>
          <a:ext cx="0" cy="0"/>
          <a:chOff x="0" y="0"/>
          <a:chExt cx="0" cy="0"/>
        </a:xfrm>
      </p:grpSpPr>
      <p:sp>
        <p:nvSpPr>
          <p:cNvPr id="445" name="Google Shape;445;p24"/>
          <p:cNvSpPr/>
          <p:nvPr/>
        </p:nvSpPr>
        <p:spPr>
          <a:xfrm>
            <a:off x="0" y="3366600"/>
            <a:ext cx="9144000" cy="1776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46" name="Google Shape;446;p24"/>
          <p:cNvGrpSpPr/>
          <p:nvPr/>
        </p:nvGrpSpPr>
        <p:grpSpPr>
          <a:xfrm rot="5400000">
            <a:off x="-2038933" y="1638832"/>
            <a:ext cx="3707543" cy="1865830"/>
            <a:chOff x="4785888" y="-486812"/>
            <a:chExt cx="4078705" cy="2052618"/>
          </a:xfrm>
        </p:grpSpPr>
        <p:sp>
          <p:nvSpPr>
            <p:cNvPr id="447" name="Google Shape;447;p24"/>
            <p:cNvSpPr/>
            <p:nvPr/>
          </p:nvSpPr>
          <p:spPr>
            <a:xfrm>
              <a:off x="4785888" y="-486812"/>
              <a:ext cx="4078705" cy="698114"/>
            </a:xfrm>
            <a:custGeom>
              <a:avLst/>
              <a:gdLst/>
              <a:ahLst/>
              <a:cxnLst/>
              <a:rect l="l" t="t" r="r" b="b"/>
              <a:pathLst>
                <a:path w="104878" h="17951" extrusionOk="0">
                  <a:moveTo>
                    <a:pt x="95977" y="524"/>
                  </a:moveTo>
                  <a:lnTo>
                    <a:pt x="104502" y="9050"/>
                  </a:lnTo>
                  <a:lnTo>
                    <a:pt x="104502" y="1722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23"/>
                  </a:lnTo>
                  <a:lnTo>
                    <a:pt x="375" y="9050"/>
                  </a:lnTo>
                  <a:lnTo>
                    <a:pt x="8890" y="524"/>
                  </a:lnTo>
                  <a:lnTo>
                    <a:pt x="17597" y="9242"/>
                  </a:lnTo>
                  <a:lnTo>
                    <a:pt x="26316" y="524"/>
                  </a:lnTo>
                  <a:lnTo>
                    <a:pt x="35024" y="9242"/>
                  </a:lnTo>
                  <a:lnTo>
                    <a:pt x="43731" y="524"/>
                  </a:lnTo>
                  <a:lnTo>
                    <a:pt x="52439" y="9242"/>
                  </a:lnTo>
                  <a:lnTo>
                    <a:pt x="61147" y="524"/>
                  </a:lnTo>
                  <a:lnTo>
                    <a:pt x="69854" y="9242"/>
                  </a:lnTo>
                  <a:lnTo>
                    <a:pt x="78562" y="524"/>
                  </a:lnTo>
                  <a:lnTo>
                    <a:pt x="87269" y="9242"/>
                  </a:lnTo>
                  <a:lnTo>
                    <a:pt x="95977" y="524"/>
                  </a:lnTo>
                  <a:close/>
                  <a:moveTo>
                    <a:pt x="8890" y="0"/>
                  </a:moveTo>
                  <a:lnTo>
                    <a:pt x="1" y="8889"/>
                  </a:lnTo>
                  <a:lnTo>
                    <a:pt x="1" y="17682"/>
                  </a:lnTo>
                  <a:lnTo>
                    <a:pt x="322" y="17811"/>
                  </a:lnTo>
                  <a:lnTo>
                    <a:pt x="8890" y="9242"/>
                  </a:lnTo>
                  <a:lnTo>
                    <a:pt x="17597" y="17950"/>
                  </a:lnTo>
                  <a:lnTo>
                    <a:pt x="26316" y="9242"/>
                  </a:lnTo>
                  <a:lnTo>
                    <a:pt x="35024" y="17950"/>
                  </a:lnTo>
                  <a:lnTo>
                    <a:pt x="43731" y="9242"/>
                  </a:lnTo>
                  <a:lnTo>
                    <a:pt x="52439" y="17950"/>
                  </a:lnTo>
                  <a:lnTo>
                    <a:pt x="61147" y="9242"/>
                  </a:lnTo>
                  <a:lnTo>
                    <a:pt x="69854" y="17950"/>
                  </a:lnTo>
                  <a:lnTo>
                    <a:pt x="78562" y="9242"/>
                  </a:lnTo>
                  <a:lnTo>
                    <a:pt x="87269" y="17950"/>
                  </a:lnTo>
                  <a:lnTo>
                    <a:pt x="95977" y="9242"/>
                  </a:lnTo>
                  <a:lnTo>
                    <a:pt x="104556" y="17811"/>
                  </a:lnTo>
                  <a:lnTo>
                    <a:pt x="104877" y="17682"/>
                  </a:lnTo>
                  <a:lnTo>
                    <a:pt x="104877" y="8889"/>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4"/>
            <p:cNvSpPr/>
            <p:nvPr/>
          </p:nvSpPr>
          <p:spPr>
            <a:xfrm>
              <a:off x="4785888" y="867691"/>
              <a:ext cx="4078705" cy="698114"/>
            </a:xfrm>
            <a:custGeom>
              <a:avLst/>
              <a:gdLst/>
              <a:ahLst/>
              <a:cxnLst/>
              <a:rect l="l" t="t" r="r" b="b"/>
              <a:pathLst>
                <a:path w="104878" h="17951" extrusionOk="0">
                  <a:moveTo>
                    <a:pt x="95977" y="535"/>
                  </a:moveTo>
                  <a:lnTo>
                    <a:pt x="104502" y="9050"/>
                  </a:lnTo>
                  <a:lnTo>
                    <a:pt x="104502" y="17233"/>
                  </a:lnTo>
                  <a:lnTo>
                    <a:pt x="95977" y="8708"/>
                  </a:lnTo>
                  <a:lnTo>
                    <a:pt x="87269" y="17416"/>
                  </a:lnTo>
                  <a:lnTo>
                    <a:pt x="78562" y="8708"/>
                  </a:lnTo>
                  <a:lnTo>
                    <a:pt x="69854" y="17416"/>
                  </a:lnTo>
                  <a:lnTo>
                    <a:pt x="61147" y="8708"/>
                  </a:lnTo>
                  <a:lnTo>
                    <a:pt x="52439" y="17416"/>
                  </a:lnTo>
                  <a:lnTo>
                    <a:pt x="43731" y="8708"/>
                  </a:lnTo>
                  <a:lnTo>
                    <a:pt x="35024" y="17416"/>
                  </a:lnTo>
                  <a:lnTo>
                    <a:pt x="26316" y="8708"/>
                  </a:lnTo>
                  <a:lnTo>
                    <a:pt x="17597" y="17416"/>
                  </a:lnTo>
                  <a:lnTo>
                    <a:pt x="8890" y="8708"/>
                  </a:lnTo>
                  <a:lnTo>
                    <a:pt x="375" y="17233"/>
                  </a:lnTo>
                  <a:lnTo>
                    <a:pt x="375" y="9050"/>
                  </a:lnTo>
                  <a:lnTo>
                    <a:pt x="8890" y="535"/>
                  </a:lnTo>
                  <a:lnTo>
                    <a:pt x="17597" y="9243"/>
                  </a:lnTo>
                  <a:lnTo>
                    <a:pt x="26316" y="535"/>
                  </a:lnTo>
                  <a:lnTo>
                    <a:pt x="35024" y="9243"/>
                  </a:lnTo>
                  <a:lnTo>
                    <a:pt x="43731" y="535"/>
                  </a:lnTo>
                  <a:lnTo>
                    <a:pt x="52439" y="9243"/>
                  </a:lnTo>
                  <a:lnTo>
                    <a:pt x="61147" y="535"/>
                  </a:lnTo>
                  <a:lnTo>
                    <a:pt x="69854" y="9243"/>
                  </a:lnTo>
                  <a:lnTo>
                    <a:pt x="78562" y="535"/>
                  </a:lnTo>
                  <a:lnTo>
                    <a:pt x="87269" y="9243"/>
                  </a:lnTo>
                  <a:lnTo>
                    <a:pt x="95977" y="535"/>
                  </a:lnTo>
                  <a:close/>
                  <a:moveTo>
                    <a:pt x="8890" y="0"/>
                  </a:moveTo>
                  <a:lnTo>
                    <a:pt x="54" y="8847"/>
                  </a:lnTo>
                  <a:lnTo>
                    <a:pt x="1" y="8901"/>
                  </a:lnTo>
                  <a:lnTo>
                    <a:pt x="1" y="17683"/>
                  </a:lnTo>
                  <a:lnTo>
                    <a:pt x="322" y="17822"/>
                  </a:lnTo>
                  <a:lnTo>
                    <a:pt x="8890" y="9243"/>
                  </a:lnTo>
                  <a:lnTo>
                    <a:pt x="17597" y="17951"/>
                  </a:lnTo>
                  <a:lnTo>
                    <a:pt x="26316" y="9243"/>
                  </a:lnTo>
                  <a:lnTo>
                    <a:pt x="35024" y="17951"/>
                  </a:lnTo>
                  <a:lnTo>
                    <a:pt x="43731" y="9243"/>
                  </a:lnTo>
                  <a:lnTo>
                    <a:pt x="52439" y="17951"/>
                  </a:lnTo>
                  <a:lnTo>
                    <a:pt x="61147" y="9243"/>
                  </a:lnTo>
                  <a:lnTo>
                    <a:pt x="69854" y="17951"/>
                  </a:lnTo>
                  <a:lnTo>
                    <a:pt x="78562" y="9243"/>
                  </a:lnTo>
                  <a:lnTo>
                    <a:pt x="87269" y="17951"/>
                  </a:lnTo>
                  <a:lnTo>
                    <a:pt x="95977" y="9243"/>
                  </a:lnTo>
                  <a:lnTo>
                    <a:pt x="104556" y="17822"/>
                  </a:lnTo>
                  <a:lnTo>
                    <a:pt x="104877" y="17683"/>
                  </a:lnTo>
                  <a:lnTo>
                    <a:pt x="104877" y="8901"/>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4"/>
            <p:cNvSpPr/>
            <p:nvPr/>
          </p:nvSpPr>
          <p:spPr>
            <a:xfrm>
              <a:off x="4785888" y="190439"/>
              <a:ext cx="4078705" cy="698114"/>
            </a:xfrm>
            <a:custGeom>
              <a:avLst/>
              <a:gdLst/>
              <a:ahLst/>
              <a:cxnLst/>
              <a:rect l="l" t="t" r="r" b="b"/>
              <a:pathLst>
                <a:path w="104878" h="17951" extrusionOk="0">
                  <a:moveTo>
                    <a:pt x="95977" y="535"/>
                  </a:moveTo>
                  <a:lnTo>
                    <a:pt x="104502" y="9050"/>
                  </a:lnTo>
                  <a:lnTo>
                    <a:pt x="104502" y="1723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33"/>
                  </a:lnTo>
                  <a:lnTo>
                    <a:pt x="375" y="9050"/>
                  </a:lnTo>
                  <a:lnTo>
                    <a:pt x="8890" y="535"/>
                  </a:lnTo>
                  <a:lnTo>
                    <a:pt x="17597" y="9243"/>
                  </a:lnTo>
                  <a:lnTo>
                    <a:pt x="26316" y="535"/>
                  </a:lnTo>
                  <a:lnTo>
                    <a:pt x="35024" y="9243"/>
                  </a:lnTo>
                  <a:lnTo>
                    <a:pt x="43731" y="535"/>
                  </a:lnTo>
                  <a:lnTo>
                    <a:pt x="52439" y="9243"/>
                  </a:lnTo>
                  <a:lnTo>
                    <a:pt x="61147" y="535"/>
                  </a:lnTo>
                  <a:lnTo>
                    <a:pt x="69854" y="9243"/>
                  </a:lnTo>
                  <a:lnTo>
                    <a:pt x="78562" y="535"/>
                  </a:lnTo>
                  <a:lnTo>
                    <a:pt x="87269" y="9243"/>
                  </a:lnTo>
                  <a:lnTo>
                    <a:pt x="95977" y="535"/>
                  </a:lnTo>
                  <a:close/>
                  <a:moveTo>
                    <a:pt x="8890" y="0"/>
                  </a:moveTo>
                  <a:lnTo>
                    <a:pt x="54" y="8846"/>
                  </a:lnTo>
                  <a:lnTo>
                    <a:pt x="1" y="8900"/>
                  </a:lnTo>
                  <a:lnTo>
                    <a:pt x="1" y="17682"/>
                  </a:lnTo>
                  <a:lnTo>
                    <a:pt x="322" y="17811"/>
                  </a:lnTo>
                  <a:lnTo>
                    <a:pt x="8890" y="9243"/>
                  </a:lnTo>
                  <a:lnTo>
                    <a:pt x="17597" y="17950"/>
                  </a:lnTo>
                  <a:lnTo>
                    <a:pt x="26316" y="9243"/>
                  </a:lnTo>
                  <a:lnTo>
                    <a:pt x="35024" y="17950"/>
                  </a:lnTo>
                  <a:lnTo>
                    <a:pt x="43731" y="9243"/>
                  </a:lnTo>
                  <a:lnTo>
                    <a:pt x="52439" y="17950"/>
                  </a:lnTo>
                  <a:lnTo>
                    <a:pt x="61147" y="9243"/>
                  </a:lnTo>
                  <a:lnTo>
                    <a:pt x="69854" y="17950"/>
                  </a:lnTo>
                  <a:lnTo>
                    <a:pt x="78562" y="9243"/>
                  </a:lnTo>
                  <a:lnTo>
                    <a:pt x="87269" y="17950"/>
                  </a:lnTo>
                  <a:lnTo>
                    <a:pt x="95977" y="9243"/>
                  </a:lnTo>
                  <a:lnTo>
                    <a:pt x="104556" y="17811"/>
                  </a:lnTo>
                  <a:lnTo>
                    <a:pt x="104877" y="17682"/>
                  </a:lnTo>
                  <a:lnTo>
                    <a:pt x="104877" y="8900"/>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24"/>
          <p:cNvSpPr/>
          <p:nvPr/>
        </p:nvSpPr>
        <p:spPr>
          <a:xfrm rot="-5400000">
            <a:off x="8237861" y="166212"/>
            <a:ext cx="713798" cy="746577"/>
          </a:xfrm>
          <a:custGeom>
            <a:avLst/>
            <a:gdLst/>
            <a:ahLst/>
            <a:cxnLst/>
            <a:rect l="l" t="t" r="r" b="b"/>
            <a:pathLst>
              <a:path w="13501" h="14121" extrusionOk="0">
                <a:moveTo>
                  <a:pt x="13126" y="374"/>
                </a:moveTo>
                <a:lnTo>
                  <a:pt x="13126" y="13746"/>
                </a:lnTo>
                <a:lnTo>
                  <a:pt x="375" y="13746"/>
                </a:lnTo>
                <a:lnTo>
                  <a:pt x="375" y="11371"/>
                </a:lnTo>
                <a:lnTo>
                  <a:pt x="10869" y="11371"/>
                </a:lnTo>
                <a:lnTo>
                  <a:pt x="10869" y="374"/>
                </a:lnTo>
                <a:close/>
                <a:moveTo>
                  <a:pt x="10495" y="0"/>
                </a:moveTo>
                <a:lnTo>
                  <a:pt x="10495" y="10997"/>
                </a:lnTo>
                <a:lnTo>
                  <a:pt x="0" y="10997"/>
                </a:lnTo>
                <a:lnTo>
                  <a:pt x="0" y="14121"/>
                </a:lnTo>
                <a:lnTo>
                  <a:pt x="13500" y="14121"/>
                </a:lnTo>
                <a:lnTo>
                  <a:pt x="1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24"/>
          <p:cNvGrpSpPr/>
          <p:nvPr/>
        </p:nvGrpSpPr>
        <p:grpSpPr>
          <a:xfrm>
            <a:off x="3444224" y="4681182"/>
            <a:ext cx="2255540" cy="373950"/>
            <a:chOff x="739249" y="-2659143"/>
            <a:chExt cx="2255540" cy="373950"/>
          </a:xfrm>
        </p:grpSpPr>
        <p:sp>
          <p:nvSpPr>
            <p:cNvPr id="452" name="Google Shape;452;p24"/>
            <p:cNvSpPr/>
            <p:nvPr/>
          </p:nvSpPr>
          <p:spPr>
            <a:xfrm>
              <a:off x="739249" y="-2659143"/>
              <a:ext cx="410060" cy="373950"/>
            </a:xfrm>
            <a:custGeom>
              <a:avLst/>
              <a:gdLst/>
              <a:ahLst/>
              <a:cxnLst/>
              <a:rect l="l" t="t" r="r" b="b"/>
              <a:pathLst>
                <a:path w="7756" h="7073" extrusionOk="0">
                  <a:moveTo>
                    <a:pt x="7756"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4"/>
            <p:cNvSpPr/>
            <p:nvPr/>
          </p:nvSpPr>
          <p:spPr>
            <a:xfrm>
              <a:off x="1149256"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4"/>
            <p:cNvSpPr/>
            <p:nvPr/>
          </p:nvSpPr>
          <p:spPr>
            <a:xfrm>
              <a:off x="1559316" y="-2659143"/>
              <a:ext cx="410060" cy="373950"/>
            </a:xfrm>
            <a:custGeom>
              <a:avLst/>
              <a:gdLst/>
              <a:ahLst/>
              <a:cxnLst/>
              <a:rect l="l" t="t" r="r" b="b"/>
              <a:pathLst>
                <a:path w="7756" h="7073" extrusionOk="0">
                  <a:moveTo>
                    <a:pt x="7756"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4"/>
            <p:cNvSpPr/>
            <p:nvPr/>
          </p:nvSpPr>
          <p:spPr>
            <a:xfrm>
              <a:off x="1969323"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4"/>
            <p:cNvSpPr/>
            <p:nvPr/>
          </p:nvSpPr>
          <p:spPr>
            <a:xfrm>
              <a:off x="2379383" y="-2659143"/>
              <a:ext cx="410694" cy="373950"/>
            </a:xfrm>
            <a:custGeom>
              <a:avLst/>
              <a:gdLst/>
              <a:ahLst/>
              <a:cxnLst/>
              <a:rect l="l" t="t" r="r" b="b"/>
              <a:pathLst>
                <a:path w="7768" h="7073" extrusionOk="0">
                  <a:moveTo>
                    <a:pt x="776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4"/>
            <p:cNvSpPr/>
            <p:nvPr/>
          </p:nvSpPr>
          <p:spPr>
            <a:xfrm>
              <a:off x="944544" y="-2659143"/>
              <a:ext cx="410113" cy="373950"/>
            </a:xfrm>
            <a:custGeom>
              <a:avLst/>
              <a:gdLst/>
              <a:ahLst/>
              <a:cxnLst/>
              <a:rect l="l" t="t" r="r" b="b"/>
              <a:pathLst>
                <a:path w="7757" h="7073" extrusionOk="0">
                  <a:moveTo>
                    <a:pt x="7756" y="1"/>
                  </a:moveTo>
                  <a:lnTo>
                    <a:pt x="5424" y="1"/>
                  </a:lnTo>
                  <a:lnTo>
                    <a:pt x="0" y="7072"/>
                  </a:lnTo>
                  <a:lnTo>
                    <a:pt x="2322"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4"/>
            <p:cNvSpPr/>
            <p:nvPr/>
          </p:nvSpPr>
          <p:spPr>
            <a:xfrm>
              <a:off x="1354603" y="-2659143"/>
              <a:ext cx="410060" cy="373950"/>
            </a:xfrm>
            <a:custGeom>
              <a:avLst/>
              <a:gdLst/>
              <a:ahLst/>
              <a:cxnLst/>
              <a:rect l="l" t="t" r="r" b="b"/>
              <a:pathLst>
                <a:path w="7756" h="7073" extrusionOk="0">
                  <a:moveTo>
                    <a:pt x="7756" y="1"/>
                  </a:moveTo>
                  <a:lnTo>
                    <a:pt x="5424" y="1"/>
                  </a:lnTo>
                  <a:lnTo>
                    <a:pt x="0" y="7072"/>
                  </a:lnTo>
                  <a:lnTo>
                    <a:pt x="2321"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1764610" y="-2659143"/>
              <a:ext cx="410113" cy="373950"/>
            </a:xfrm>
            <a:custGeom>
              <a:avLst/>
              <a:gdLst/>
              <a:ahLst/>
              <a:cxnLst/>
              <a:rect l="l" t="t" r="r" b="b"/>
              <a:pathLst>
                <a:path w="7757" h="7073" extrusionOk="0">
                  <a:moveTo>
                    <a:pt x="7757" y="1"/>
                  </a:moveTo>
                  <a:lnTo>
                    <a:pt x="5425" y="1"/>
                  </a:lnTo>
                  <a:lnTo>
                    <a:pt x="1" y="7072"/>
                  </a:lnTo>
                  <a:lnTo>
                    <a:pt x="2322"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2174670" y="-2659143"/>
              <a:ext cx="410060" cy="373950"/>
            </a:xfrm>
            <a:custGeom>
              <a:avLst/>
              <a:gdLst/>
              <a:ahLst/>
              <a:cxnLst/>
              <a:rect l="l" t="t" r="r" b="b"/>
              <a:pathLst>
                <a:path w="7756" h="7073" extrusionOk="0">
                  <a:moveTo>
                    <a:pt x="7756" y="1"/>
                  </a:moveTo>
                  <a:lnTo>
                    <a:pt x="5424" y="1"/>
                  </a:lnTo>
                  <a:lnTo>
                    <a:pt x="1" y="7072"/>
                  </a:lnTo>
                  <a:lnTo>
                    <a:pt x="2321"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2584677"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3"/>
          <p:cNvSpPr txBox="1">
            <a:spLocks noGrp="1"/>
          </p:cNvSpPr>
          <p:nvPr>
            <p:ph type="title"/>
          </p:nvPr>
        </p:nvSpPr>
        <p:spPr>
          <a:xfrm>
            <a:off x="713225" y="3762200"/>
            <a:ext cx="4506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3" name="Google Shape;33;p3"/>
          <p:cNvSpPr txBox="1">
            <a:spLocks noGrp="1"/>
          </p:cNvSpPr>
          <p:nvPr>
            <p:ph type="title" idx="2" hasCustomPrompt="1"/>
          </p:nvPr>
        </p:nvSpPr>
        <p:spPr>
          <a:xfrm>
            <a:off x="713225" y="2907250"/>
            <a:ext cx="3973200" cy="8418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4" name="Google Shape;34;p3"/>
          <p:cNvSpPr>
            <a:spLocks noGrp="1"/>
          </p:cNvSpPr>
          <p:nvPr>
            <p:ph type="pic" idx="3"/>
          </p:nvPr>
        </p:nvSpPr>
        <p:spPr>
          <a:xfrm>
            <a:off x="5219700" y="552650"/>
            <a:ext cx="3211200" cy="3209400"/>
          </a:xfrm>
          <a:prstGeom prst="rect">
            <a:avLst/>
          </a:prstGeom>
          <a:noFill/>
          <a:ln>
            <a:noFill/>
          </a:ln>
        </p:spPr>
      </p:sp>
      <p:sp>
        <p:nvSpPr>
          <p:cNvPr id="35" name="Google Shape;35;p3"/>
          <p:cNvSpPr/>
          <p:nvPr/>
        </p:nvSpPr>
        <p:spPr>
          <a:xfrm>
            <a:off x="0" y="4325"/>
            <a:ext cx="9144000" cy="1776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6" name="Google Shape;36;p3"/>
          <p:cNvGrpSpPr/>
          <p:nvPr/>
        </p:nvGrpSpPr>
        <p:grpSpPr>
          <a:xfrm>
            <a:off x="4971467" y="-212743"/>
            <a:ext cx="3707543" cy="1865830"/>
            <a:chOff x="4785888" y="-486812"/>
            <a:chExt cx="4078705" cy="2052618"/>
          </a:xfrm>
        </p:grpSpPr>
        <p:sp>
          <p:nvSpPr>
            <p:cNvPr id="37" name="Google Shape;37;p3"/>
            <p:cNvSpPr/>
            <p:nvPr/>
          </p:nvSpPr>
          <p:spPr>
            <a:xfrm>
              <a:off x="4785888" y="-486812"/>
              <a:ext cx="4078705" cy="698114"/>
            </a:xfrm>
            <a:custGeom>
              <a:avLst/>
              <a:gdLst/>
              <a:ahLst/>
              <a:cxnLst/>
              <a:rect l="l" t="t" r="r" b="b"/>
              <a:pathLst>
                <a:path w="104878" h="17951" extrusionOk="0">
                  <a:moveTo>
                    <a:pt x="95977" y="524"/>
                  </a:moveTo>
                  <a:lnTo>
                    <a:pt x="104502" y="9050"/>
                  </a:lnTo>
                  <a:lnTo>
                    <a:pt x="104502" y="1722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23"/>
                  </a:lnTo>
                  <a:lnTo>
                    <a:pt x="375" y="9050"/>
                  </a:lnTo>
                  <a:lnTo>
                    <a:pt x="8890" y="524"/>
                  </a:lnTo>
                  <a:lnTo>
                    <a:pt x="17597" y="9242"/>
                  </a:lnTo>
                  <a:lnTo>
                    <a:pt x="26316" y="524"/>
                  </a:lnTo>
                  <a:lnTo>
                    <a:pt x="35024" y="9242"/>
                  </a:lnTo>
                  <a:lnTo>
                    <a:pt x="43731" y="524"/>
                  </a:lnTo>
                  <a:lnTo>
                    <a:pt x="52439" y="9242"/>
                  </a:lnTo>
                  <a:lnTo>
                    <a:pt x="61147" y="524"/>
                  </a:lnTo>
                  <a:lnTo>
                    <a:pt x="69854" y="9242"/>
                  </a:lnTo>
                  <a:lnTo>
                    <a:pt x="78562" y="524"/>
                  </a:lnTo>
                  <a:lnTo>
                    <a:pt x="87269" y="9242"/>
                  </a:lnTo>
                  <a:lnTo>
                    <a:pt x="95977" y="524"/>
                  </a:lnTo>
                  <a:close/>
                  <a:moveTo>
                    <a:pt x="8890" y="0"/>
                  </a:moveTo>
                  <a:lnTo>
                    <a:pt x="1" y="8889"/>
                  </a:lnTo>
                  <a:lnTo>
                    <a:pt x="1" y="17682"/>
                  </a:lnTo>
                  <a:lnTo>
                    <a:pt x="322" y="17811"/>
                  </a:lnTo>
                  <a:lnTo>
                    <a:pt x="8890" y="9242"/>
                  </a:lnTo>
                  <a:lnTo>
                    <a:pt x="17597" y="17950"/>
                  </a:lnTo>
                  <a:lnTo>
                    <a:pt x="26316" y="9242"/>
                  </a:lnTo>
                  <a:lnTo>
                    <a:pt x="35024" y="17950"/>
                  </a:lnTo>
                  <a:lnTo>
                    <a:pt x="43731" y="9242"/>
                  </a:lnTo>
                  <a:lnTo>
                    <a:pt x="52439" y="17950"/>
                  </a:lnTo>
                  <a:lnTo>
                    <a:pt x="61147" y="9242"/>
                  </a:lnTo>
                  <a:lnTo>
                    <a:pt x="69854" y="17950"/>
                  </a:lnTo>
                  <a:lnTo>
                    <a:pt x="78562" y="9242"/>
                  </a:lnTo>
                  <a:lnTo>
                    <a:pt x="87269" y="17950"/>
                  </a:lnTo>
                  <a:lnTo>
                    <a:pt x="95977" y="9242"/>
                  </a:lnTo>
                  <a:lnTo>
                    <a:pt x="104556" y="17811"/>
                  </a:lnTo>
                  <a:lnTo>
                    <a:pt x="104877" y="17682"/>
                  </a:lnTo>
                  <a:lnTo>
                    <a:pt x="104877" y="8889"/>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785888" y="867691"/>
              <a:ext cx="4078705" cy="698114"/>
            </a:xfrm>
            <a:custGeom>
              <a:avLst/>
              <a:gdLst/>
              <a:ahLst/>
              <a:cxnLst/>
              <a:rect l="l" t="t" r="r" b="b"/>
              <a:pathLst>
                <a:path w="104878" h="17951" extrusionOk="0">
                  <a:moveTo>
                    <a:pt x="95977" y="535"/>
                  </a:moveTo>
                  <a:lnTo>
                    <a:pt x="104502" y="9050"/>
                  </a:lnTo>
                  <a:lnTo>
                    <a:pt x="104502" y="17233"/>
                  </a:lnTo>
                  <a:lnTo>
                    <a:pt x="95977" y="8708"/>
                  </a:lnTo>
                  <a:lnTo>
                    <a:pt x="87269" y="17416"/>
                  </a:lnTo>
                  <a:lnTo>
                    <a:pt x="78562" y="8708"/>
                  </a:lnTo>
                  <a:lnTo>
                    <a:pt x="69854" y="17416"/>
                  </a:lnTo>
                  <a:lnTo>
                    <a:pt x="61147" y="8708"/>
                  </a:lnTo>
                  <a:lnTo>
                    <a:pt x="52439" y="17416"/>
                  </a:lnTo>
                  <a:lnTo>
                    <a:pt x="43731" y="8708"/>
                  </a:lnTo>
                  <a:lnTo>
                    <a:pt x="35024" y="17416"/>
                  </a:lnTo>
                  <a:lnTo>
                    <a:pt x="26316" y="8708"/>
                  </a:lnTo>
                  <a:lnTo>
                    <a:pt x="17597" y="17416"/>
                  </a:lnTo>
                  <a:lnTo>
                    <a:pt x="8890" y="8708"/>
                  </a:lnTo>
                  <a:lnTo>
                    <a:pt x="375" y="17233"/>
                  </a:lnTo>
                  <a:lnTo>
                    <a:pt x="375" y="9050"/>
                  </a:lnTo>
                  <a:lnTo>
                    <a:pt x="8890" y="535"/>
                  </a:lnTo>
                  <a:lnTo>
                    <a:pt x="17597" y="9243"/>
                  </a:lnTo>
                  <a:lnTo>
                    <a:pt x="26316" y="535"/>
                  </a:lnTo>
                  <a:lnTo>
                    <a:pt x="35024" y="9243"/>
                  </a:lnTo>
                  <a:lnTo>
                    <a:pt x="43731" y="535"/>
                  </a:lnTo>
                  <a:lnTo>
                    <a:pt x="52439" y="9243"/>
                  </a:lnTo>
                  <a:lnTo>
                    <a:pt x="61147" y="535"/>
                  </a:lnTo>
                  <a:lnTo>
                    <a:pt x="69854" y="9243"/>
                  </a:lnTo>
                  <a:lnTo>
                    <a:pt x="78562" y="535"/>
                  </a:lnTo>
                  <a:lnTo>
                    <a:pt x="87269" y="9243"/>
                  </a:lnTo>
                  <a:lnTo>
                    <a:pt x="95977" y="535"/>
                  </a:lnTo>
                  <a:close/>
                  <a:moveTo>
                    <a:pt x="8890" y="0"/>
                  </a:moveTo>
                  <a:lnTo>
                    <a:pt x="54" y="8847"/>
                  </a:lnTo>
                  <a:lnTo>
                    <a:pt x="1" y="8901"/>
                  </a:lnTo>
                  <a:lnTo>
                    <a:pt x="1" y="17683"/>
                  </a:lnTo>
                  <a:lnTo>
                    <a:pt x="322" y="17822"/>
                  </a:lnTo>
                  <a:lnTo>
                    <a:pt x="8890" y="9243"/>
                  </a:lnTo>
                  <a:lnTo>
                    <a:pt x="17597" y="17951"/>
                  </a:lnTo>
                  <a:lnTo>
                    <a:pt x="26316" y="9243"/>
                  </a:lnTo>
                  <a:lnTo>
                    <a:pt x="35024" y="17951"/>
                  </a:lnTo>
                  <a:lnTo>
                    <a:pt x="43731" y="9243"/>
                  </a:lnTo>
                  <a:lnTo>
                    <a:pt x="52439" y="17951"/>
                  </a:lnTo>
                  <a:lnTo>
                    <a:pt x="61147" y="9243"/>
                  </a:lnTo>
                  <a:lnTo>
                    <a:pt x="69854" y="17951"/>
                  </a:lnTo>
                  <a:lnTo>
                    <a:pt x="78562" y="9243"/>
                  </a:lnTo>
                  <a:lnTo>
                    <a:pt x="87269" y="17951"/>
                  </a:lnTo>
                  <a:lnTo>
                    <a:pt x="95977" y="9243"/>
                  </a:lnTo>
                  <a:lnTo>
                    <a:pt x="104556" y="17822"/>
                  </a:lnTo>
                  <a:lnTo>
                    <a:pt x="104877" y="17683"/>
                  </a:lnTo>
                  <a:lnTo>
                    <a:pt x="104877" y="8901"/>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4785888" y="190439"/>
              <a:ext cx="4078705" cy="698114"/>
            </a:xfrm>
            <a:custGeom>
              <a:avLst/>
              <a:gdLst/>
              <a:ahLst/>
              <a:cxnLst/>
              <a:rect l="l" t="t" r="r" b="b"/>
              <a:pathLst>
                <a:path w="104878" h="17951" extrusionOk="0">
                  <a:moveTo>
                    <a:pt x="95977" y="535"/>
                  </a:moveTo>
                  <a:lnTo>
                    <a:pt x="104502" y="9050"/>
                  </a:lnTo>
                  <a:lnTo>
                    <a:pt x="104502" y="1723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33"/>
                  </a:lnTo>
                  <a:lnTo>
                    <a:pt x="375" y="9050"/>
                  </a:lnTo>
                  <a:lnTo>
                    <a:pt x="8890" y="535"/>
                  </a:lnTo>
                  <a:lnTo>
                    <a:pt x="17597" y="9243"/>
                  </a:lnTo>
                  <a:lnTo>
                    <a:pt x="26316" y="535"/>
                  </a:lnTo>
                  <a:lnTo>
                    <a:pt x="35024" y="9243"/>
                  </a:lnTo>
                  <a:lnTo>
                    <a:pt x="43731" y="535"/>
                  </a:lnTo>
                  <a:lnTo>
                    <a:pt x="52439" y="9243"/>
                  </a:lnTo>
                  <a:lnTo>
                    <a:pt x="61147" y="535"/>
                  </a:lnTo>
                  <a:lnTo>
                    <a:pt x="69854" y="9243"/>
                  </a:lnTo>
                  <a:lnTo>
                    <a:pt x="78562" y="535"/>
                  </a:lnTo>
                  <a:lnTo>
                    <a:pt x="87269" y="9243"/>
                  </a:lnTo>
                  <a:lnTo>
                    <a:pt x="95977" y="535"/>
                  </a:lnTo>
                  <a:close/>
                  <a:moveTo>
                    <a:pt x="8890" y="0"/>
                  </a:moveTo>
                  <a:lnTo>
                    <a:pt x="54" y="8846"/>
                  </a:lnTo>
                  <a:lnTo>
                    <a:pt x="1" y="8900"/>
                  </a:lnTo>
                  <a:lnTo>
                    <a:pt x="1" y="17682"/>
                  </a:lnTo>
                  <a:lnTo>
                    <a:pt x="322" y="17811"/>
                  </a:lnTo>
                  <a:lnTo>
                    <a:pt x="8890" y="9243"/>
                  </a:lnTo>
                  <a:lnTo>
                    <a:pt x="17597" y="17950"/>
                  </a:lnTo>
                  <a:lnTo>
                    <a:pt x="26316" y="9243"/>
                  </a:lnTo>
                  <a:lnTo>
                    <a:pt x="35024" y="17950"/>
                  </a:lnTo>
                  <a:lnTo>
                    <a:pt x="43731" y="9243"/>
                  </a:lnTo>
                  <a:lnTo>
                    <a:pt x="52439" y="17950"/>
                  </a:lnTo>
                  <a:lnTo>
                    <a:pt x="61147" y="9243"/>
                  </a:lnTo>
                  <a:lnTo>
                    <a:pt x="69854" y="17950"/>
                  </a:lnTo>
                  <a:lnTo>
                    <a:pt x="78562" y="9243"/>
                  </a:lnTo>
                  <a:lnTo>
                    <a:pt x="87269" y="17950"/>
                  </a:lnTo>
                  <a:lnTo>
                    <a:pt x="95977" y="9243"/>
                  </a:lnTo>
                  <a:lnTo>
                    <a:pt x="104556" y="17811"/>
                  </a:lnTo>
                  <a:lnTo>
                    <a:pt x="104877" y="17682"/>
                  </a:lnTo>
                  <a:lnTo>
                    <a:pt x="104877" y="8900"/>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3"/>
          <p:cNvGrpSpPr/>
          <p:nvPr/>
        </p:nvGrpSpPr>
        <p:grpSpPr>
          <a:xfrm>
            <a:off x="261618" y="1264207"/>
            <a:ext cx="205400" cy="1100648"/>
            <a:chOff x="261618" y="3816907"/>
            <a:chExt cx="205400" cy="1100648"/>
          </a:xfrm>
        </p:grpSpPr>
        <p:sp>
          <p:nvSpPr>
            <p:cNvPr id="41" name="Google Shape;41;p3"/>
            <p:cNvSpPr/>
            <p:nvPr/>
          </p:nvSpPr>
          <p:spPr>
            <a:xfrm rot="5400000">
              <a:off x="261671" y="3816855"/>
              <a:ext cx="205294" cy="205400"/>
            </a:xfrm>
            <a:custGeom>
              <a:avLst/>
              <a:gdLst/>
              <a:ahLst/>
              <a:cxnLst/>
              <a:rect l="l" t="t" r="r" b="b"/>
              <a:pathLst>
                <a:path w="3883" h="3885" extrusionOk="0">
                  <a:moveTo>
                    <a:pt x="3102" y="0"/>
                  </a:moveTo>
                  <a:lnTo>
                    <a:pt x="1947" y="1167"/>
                  </a:lnTo>
                  <a:lnTo>
                    <a:pt x="781" y="0"/>
                  </a:lnTo>
                  <a:lnTo>
                    <a:pt x="0" y="771"/>
                  </a:lnTo>
                  <a:lnTo>
                    <a:pt x="1166" y="1937"/>
                  </a:lnTo>
                  <a:lnTo>
                    <a:pt x="0" y="3103"/>
                  </a:lnTo>
                  <a:lnTo>
                    <a:pt x="781" y="3884"/>
                  </a:lnTo>
                  <a:lnTo>
                    <a:pt x="1947" y="2718"/>
                  </a:lnTo>
                  <a:lnTo>
                    <a:pt x="3102" y="3884"/>
                  </a:lnTo>
                  <a:lnTo>
                    <a:pt x="3883" y="3103"/>
                  </a:lnTo>
                  <a:lnTo>
                    <a:pt x="2717" y="1937"/>
                  </a:lnTo>
                  <a:lnTo>
                    <a:pt x="3883" y="77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rot="5400000">
              <a:off x="261645" y="4264796"/>
              <a:ext cx="205347" cy="205400"/>
            </a:xfrm>
            <a:custGeom>
              <a:avLst/>
              <a:gdLst/>
              <a:ahLst/>
              <a:cxnLst/>
              <a:rect l="l" t="t" r="r" b="b"/>
              <a:pathLst>
                <a:path w="3884" h="3885" extrusionOk="0">
                  <a:moveTo>
                    <a:pt x="3103" y="0"/>
                  </a:moveTo>
                  <a:lnTo>
                    <a:pt x="1936" y="1167"/>
                  </a:lnTo>
                  <a:lnTo>
                    <a:pt x="781" y="0"/>
                  </a:lnTo>
                  <a:lnTo>
                    <a:pt x="0" y="771"/>
                  </a:lnTo>
                  <a:lnTo>
                    <a:pt x="1166" y="1937"/>
                  </a:lnTo>
                  <a:lnTo>
                    <a:pt x="0" y="3103"/>
                  </a:lnTo>
                  <a:lnTo>
                    <a:pt x="781" y="3884"/>
                  </a:lnTo>
                  <a:lnTo>
                    <a:pt x="1936" y="2718"/>
                  </a:lnTo>
                  <a:lnTo>
                    <a:pt x="3103" y="3884"/>
                  </a:lnTo>
                  <a:lnTo>
                    <a:pt x="3883" y="3103"/>
                  </a:lnTo>
                  <a:lnTo>
                    <a:pt x="2717" y="1937"/>
                  </a:lnTo>
                  <a:lnTo>
                    <a:pt x="3883" y="77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5400000">
              <a:off x="261909" y="4712446"/>
              <a:ext cx="204818" cy="205400"/>
            </a:xfrm>
            <a:custGeom>
              <a:avLst/>
              <a:gdLst/>
              <a:ahLst/>
              <a:cxnLst/>
              <a:rect l="l" t="t" r="r" b="b"/>
              <a:pathLst>
                <a:path w="3874" h="3885" extrusionOk="0">
                  <a:moveTo>
                    <a:pt x="3873" y="771"/>
                  </a:moveTo>
                  <a:lnTo>
                    <a:pt x="3103" y="0"/>
                  </a:lnTo>
                  <a:lnTo>
                    <a:pt x="1936" y="1167"/>
                  </a:lnTo>
                  <a:lnTo>
                    <a:pt x="771" y="0"/>
                  </a:lnTo>
                  <a:lnTo>
                    <a:pt x="1" y="771"/>
                  </a:lnTo>
                  <a:lnTo>
                    <a:pt x="1166" y="1937"/>
                  </a:lnTo>
                  <a:lnTo>
                    <a:pt x="1" y="3103"/>
                  </a:lnTo>
                  <a:lnTo>
                    <a:pt x="771" y="3884"/>
                  </a:lnTo>
                  <a:lnTo>
                    <a:pt x="1936" y="2718"/>
                  </a:lnTo>
                  <a:lnTo>
                    <a:pt x="3103" y="3884"/>
                  </a:lnTo>
                  <a:lnTo>
                    <a:pt x="3873" y="3103"/>
                  </a:lnTo>
                  <a:lnTo>
                    <a:pt x="2718" y="193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3"/>
          <p:cNvSpPr/>
          <p:nvPr/>
        </p:nvSpPr>
        <p:spPr>
          <a:xfrm>
            <a:off x="8250394" y="4230712"/>
            <a:ext cx="713798" cy="746577"/>
          </a:xfrm>
          <a:custGeom>
            <a:avLst/>
            <a:gdLst/>
            <a:ahLst/>
            <a:cxnLst/>
            <a:rect l="l" t="t" r="r" b="b"/>
            <a:pathLst>
              <a:path w="13501" h="14121" extrusionOk="0">
                <a:moveTo>
                  <a:pt x="13126" y="374"/>
                </a:moveTo>
                <a:lnTo>
                  <a:pt x="13126" y="13746"/>
                </a:lnTo>
                <a:lnTo>
                  <a:pt x="375" y="13746"/>
                </a:lnTo>
                <a:lnTo>
                  <a:pt x="375" y="11371"/>
                </a:lnTo>
                <a:lnTo>
                  <a:pt x="10869" y="11371"/>
                </a:lnTo>
                <a:lnTo>
                  <a:pt x="10869" y="374"/>
                </a:lnTo>
                <a:close/>
                <a:moveTo>
                  <a:pt x="10495" y="0"/>
                </a:moveTo>
                <a:lnTo>
                  <a:pt x="10495" y="10997"/>
                </a:lnTo>
                <a:lnTo>
                  <a:pt x="0" y="10997"/>
                </a:lnTo>
                <a:lnTo>
                  <a:pt x="0" y="14121"/>
                </a:lnTo>
                <a:lnTo>
                  <a:pt x="13500" y="14121"/>
                </a:lnTo>
                <a:lnTo>
                  <a:pt x="1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5"/>
        <p:cNvGrpSpPr/>
        <p:nvPr/>
      </p:nvGrpSpPr>
      <p:grpSpPr>
        <a:xfrm>
          <a:off x="0" y="0"/>
          <a:ext cx="0" cy="0"/>
          <a:chOff x="0" y="0"/>
          <a:chExt cx="0" cy="0"/>
        </a:xfrm>
      </p:grpSpPr>
      <p:sp>
        <p:nvSpPr>
          <p:cNvPr id="46" name="Google Shape;4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 name="Google Shape;47;p4"/>
          <p:cNvSpPr txBox="1">
            <a:spLocks noGrp="1"/>
          </p:cNvSpPr>
          <p:nvPr>
            <p:ph type="body" idx="1"/>
          </p:nvPr>
        </p:nvSpPr>
        <p:spPr>
          <a:xfrm>
            <a:off x="720000" y="1215750"/>
            <a:ext cx="3868200" cy="2049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La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48" name="Google Shape;48;p4"/>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9"/>
        <p:cNvGrpSpPr/>
        <p:nvPr/>
      </p:nvGrpSpPr>
      <p:grpSpPr>
        <a:xfrm>
          <a:off x="0" y="0"/>
          <a:ext cx="0" cy="0"/>
          <a:chOff x="0" y="0"/>
          <a:chExt cx="0" cy="0"/>
        </a:xfrm>
      </p:grpSpPr>
      <p:sp>
        <p:nvSpPr>
          <p:cNvPr id="50" name="Google Shape;5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1" name="Google Shape;51;p5"/>
          <p:cNvSpPr txBox="1">
            <a:spLocks noGrp="1"/>
          </p:cNvSpPr>
          <p:nvPr>
            <p:ph type="subTitle" idx="1"/>
          </p:nvPr>
        </p:nvSpPr>
        <p:spPr>
          <a:xfrm>
            <a:off x="4893050" y="2653661"/>
            <a:ext cx="3378600" cy="111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 name="Google Shape;52;p5"/>
          <p:cNvSpPr txBox="1">
            <a:spLocks noGrp="1"/>
          </p:cNvSpPr>
          <p:nvPr>
            <p:ph type="subTitle" idx="2"/>
          </p:nvPr>
        </p:nvSpPr>
        <p:spPr>
          <a:xfrm>
            <a:off x="872350" y="2653661"/>
            <a:ext cx="3378600" cy="111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 name="Google Shape;53;p5"/>
          <p:cNvSpPr txBox="1">
            <a:spLocks noGrp="1"/>
          </p:cNvSpPr>
          <p:nvPr>
            <p:ph type="subTitle" idx="3"/>
          </p:nvPr>
        </p:nvSpPr>
        <p:spPr>
          <a:xfrm>
            <a:off x="872350" y="2142263"/>
            <a:ext cx="33786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4" name="Google Shape;54;p5"/>
          <p:cNvSpPr txBox="1">
            <a:spLocks noGrp="1"/>
          </p:cNvSpPr>
          <p:nvPr>
            <p:ph type="subTitle" idx="4"/>
          </p:nvPr>
        </p:nvSpPr>
        <p:spPr>
          <a:xfrm>
            <a:off x="4893050" y="2142263"/>
            <a:ext cx="33786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5" name="Google Shape;55;p5"/>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56" name="Google Shape;56;p5"/>
          <p:cNvGrpSpPr/>
          <p:nvPr/>
        </p:nvGrpSpPr>
        <p:grpSpPr>
          <a:xfrm>
            <a:off x="3744484" y="4344083"/>
            <a:ext cx="5399507" cy="519818"/>
            <a:chOff x="-1943216" y="3950083"/>
            <a:chExt cx="5399507" cy="519818"/>
          </a:xfrm>
        </p:grpSpPr>
        <p:sp>
          <p:nvSpPr>
            <p:cNvPr id="57" name="Google Shape;57;p5"/>
            <p:cNvSpPr/>
            <p:nvPr/>
          </p:nvSpPr>
          <p:spPr>
            <a:xfrm>
              <a:off x="561078"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356103" y="4369765"/>
              <a:ext cx="100189" cy="100136"/>
            </a:xfrm>
            <a:custGeom>
              <a:avLst/>
              <a:gdLst/>
              <a:ahLst/>
              <a:cxnLst/>
              <a:rect l="l" t="t" r="r" b="b"/>
              <a:pathLst>
                <a:path w="1895" h="1894" extrusionOk="0">
                  <a:moveTo>
                    <a:pt x="1895" y="0"/>
                  </a:moveTo>
                  <a:lnTo>
                    <a:pt x="1" y="1894"/>
                  </a:lnTo>
                  <a:lnTo>
                    <a:pt x="525" y="1894"/>
                  </a:lnTo>
                  <a:lnTo>
                    <a:pt x="1895" y="535"/>
                  </a:lnTo>
                  <a:lnTo>
                    <a:pt x="18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5062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3045650" y="4059260"/>
              <a:ext cx="410641" cy="410641"/>
            </a:xfrm>
            <a:custGeom>
              <a:avLst/>
              <a:gdLst/>
              <a:ahLst/>
              <a:cxnLst/>
              <a:rect l="l" t="t" r="r" b="b"/>
              <a:pathLst>
                <a:path w="7767" h="7767" extrusionOk="0">
                  <a:moveTo>
                    <a:pt x="7767" y="1"/>
                  </a:moveTo>
                  <a:lnTo>
                    <a:pt x="0" y="7767"/>
                  </a:lnTo>
                  <a:lnTo>
                    <a:pt x="524" y="7767"/>
                  </a:lnTo>
                  <a:lnTo>
                    <a:pt x="7767" y="536"/>
                  </a:lnTo>
                  <a:lnTo>
                    <a:pt x="7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5988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2735145" y="3950083"/>
              <a:ext cx="548103" cy="519818"/>
            </a:xfrm>
            <a:custGeom>
              <a:avLst/>
              <a:gdLst/>
              <a:ahLst/>
              <a:cxnLst/>
              <a:rect l="l" t="t" r="r" b="b"/>
              <a:pathLst>
                <a:path w="10367" h="9832" extrusionOk="0">
                  <a:moveTo>
                    <a:pt x="9831" y="1"/>
                  </a:moveTo>
                  <a:lnTo>
                    <a:pt x="0" y="9832"/>
                  </a:lnTo>
                  <a:lnTo>
                    <a:pt x="52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370386" y="3950083"/>
              <a:ext cx="548050" cy="519818"/>
            </a:xfrm>
            <a:custGeom>
              <a:avLst/>
              <a:gdLst/>
              <a:ahLst/>
              <a:cxnLst/>
              <a:rect l="l" t="t" r="r" b="b"/>
              <a:pathLst>
                <a:path w="10366" h="9832" extrusionOk="0">
                  <a:moveTo>
                    <a:pt x="9842"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2424639" y="3950083"/>
              <a:ext cx="548050" cy="519818"/>
            </a:xfrm>
            <a:custGeom>
              <a:avLst/>
              <a:gdLst/>
              <a:ahLst/>
              <a:cxnLst/>
              <a:rect l="l" t="t" r="r" b="b"/>
              <a:pathLst>
                <a:path w="10366" h="9832" extrusionOk="0">
                  <a:moveTo>
                    <a:pt x="9831" y="1"/>
                  </a:moveTo>
                  <a:lnTo>
                    <a:pt x="1" y="9832"/>
                  </a:lnTo>
                  <a:lnTo>
                    <a:pt x="524"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680892" y="3950083"/>
              <a:ext cx="548103" cy="519818"/>
            </a:xfrm>
            <a:custGeom>
              <a:avLst/>
              <a:gdLst/>
              <a:ahLst/>
              <a:cxnLst/>
              <a:rect l="l" t="t" r="r" b="b"/>
              <a:pathLst>
                <a:path w="10367" h="9832" extrusionOk="0">
                  <a:moveTo>
                    <a:pt x="9842" y="1"/>
                  </a:moveTo>
                  <a:lnTo>
                    <a:pt x="0" y="9832"/>
                  </a:lnTo>
                  <a:lnTo>
                    <a:pt x="53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2114134" y="3950083"/>
              <a:ext cx="548103" cy="519818"/>
            </a:xfrm>
            <a:custGeom>
              <a:avLst/>
              <a:gdLst/>
              <a:ahLst/>
              <a:cxnLst/>
              <a:rect l="l" t="t" r="r" b="b"/>
              <a:pathLst>
                <a:path w="10367" h="9832" extrusionOk="0">
                  <a:moveTo>
                    <a:pt x="9832" y="1"/>
                  </a:moveTo>
                  <a:lnTo>
                    <a:pt x="0"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991397" y="3950083"/>
              <a:ext cx="548103" cy="519818"/>
            </a:xfrm>
            <a:custGeom>
              <a:avLst/>
              <a:gdLst/>
              <a:ahLst/>
              <a:cxnLst/>
              <a:rect l="l" t="t" r="r" b="b"/>
              <a:pathLst>
                <a:path w="10367" h="9832" extrusionOk="0">
                  <a:moveTo>
                    <a:pt x="9843"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1803681" y="3950083"/>
              <a:ext cx="548050" cy="519818"/>
            </a:xfrm>
            <a:custGeom>
              <a:avLst/>
              <a:gdLst/>
              <a:ahLst/>
              <a:cxnLst/>
              <a:rect l="l" t="t" r="r" b="b"/>
              <a:pathLst>
                <a:path w="10366" h="9832" extrusionOk="0">
                  <a:moveTo>
                    <a:pt x="9830" y="1"/>
                  </a:moveTo>
                  <a:lnTo>
                    <a:pt x="0" y="9832"/>
                  </a:lnTo>
                  <a:lnTo>
                    <a:pt x="524" y="9832"/>
                  </a:lnTo>
                  <a:lnTo>
                    <a:pt x="10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1301903" y="3950083"/>
              <a:ext cx="548103" cy="519818"/>
            </a:xfrm>
            <a:custGeom>
              <a:avLst/>
              <a:gdLst/>
              <a:ahLst/>
              <a:cxnLst/>
              <a:rect l="l" t="t" r="r" b="b"/>
              <a:pathLst>
                <a:path w="10367" h="9832" extrusionOk="0">
                  <a:moveTo>
                    <a:pt x="9842" y="1"/>
                  </a:moveTo>
                  <a:lnTo>
                    <a:pt x="1" y="9832"/>
                  </a:lnTo>
                  <a:lnTo>
                    <a:pt x="536"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p:nvPr/>
          </p:nvSpPr>
          <p:spPr>
            <a:xfrm>
              <a:off x="1493123" y="3950083"/>
              <a:ext cx="548103" cy="519818"/>
            </a:xfrm>
            <a:custGeom>
              <a:avLst/>
              <a:gdLst/>
              <a:ahLst/>
              <a:cxnLst/>
              <a:rect l="l" t="t" r="r" b="b"/>
              <a:pathLst>
                <a:path w="10367" h="9832" extrusionOk="0">
                  <a:moveTo>
                    <a:pt x="9832" y="1"/>
                  </a:moveTo>
                  <a:lnTo>
                    <a:pt x="1"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161235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1182089" y="3950083"/>
              <a:ext cx="548632" cy="519818"/>
            </a:xfrm>
            <a:custGeom>
              <a:avLst/>
              <a:gdLst/>
              <a:ahLst/>
              <a:cxnLst/>
              <a:rect l="l" t="t" r="r" b="b"/>
              <a:pathLst>
                <a:path w="10377" h="9832" extrusionOk="0">
                  <a:moveTo>
                    <a:pt x="9842" y="1"/>
                  </a:moveTo>
                  <a:lnTo>
                    <a:pt x="0" y="9832"/>
                  </a:lnTo>
                  <a:lnTo>
                    <a:pt x="535"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92286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871583"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1943216" y="3950083"/>
              <a:ext cx="257900" cy="257953"/>
            </a:xfrm>
            <a:custGeom>
              <a:avLst/>
              <a:gdLst/>
              <a:ahLst/>
              <a:cxnLst/>
              <a:rect l="l" t="t" r="r" b="b"/>
              <a:pathLst>
                <a:path w="4878" h="4879" extrusionOk="0">
                  <a:moveTo>
                    <a:pt x="4343" y="1"/>
                  </a:moveTo>
                  <a:lnTo>
                    <a:pt x="0" y="4344"/>
                  </a:lnTo>
                  <a:lnTo>
                    <a:pt x="0" y="4879"/>
                  </a:lnTo>
                  <a:lnTo>
                    <a:pt x="4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5"/>
          <p:cNvGrpSpPr/>
          <p:nvPr/>
        </p:nvGrpSpPr>
        <p:grpSpPr>
          <a:xfrm rot="-5400000">
            <a:off x="-181752" y="4106303"/>
            <a:ext cx="1021690" cy="340594"/>
            <a:chOff x="-1844243" y="6837895"/>
            <a:chExt cx="1182649" cy="394252"/>
          </a:xfrm>
        </p:grpSpPr>
        <p:sp>
          <p:nvSpPr>
            <p:cNvPr id="77" name="Google Shape;77;p5"/>
            <p:cNvSpPr/>
            <p:nvPr/>
          </p:nvSpPr>
          <p:spPr>
            <a:xfrm>
              <a:off x="-1055846" y="6837895"/>
              <a:ext cx="394252" cy="394252"/>
            </a:xfrm>
            <a:custGeom>
              <a:avLst/>
              <a:gdLst/>
              <a:ahLst/>
              <a:cxnLst/>
              <a:rect l="l" t="t" r="r" b="b"/>
              <a:pathLst>
                <a:path w="7457" h="7457" extrusionOk="0">
                  <a:moveTo>
                    <a:pt x="3733" y="7457"/>
                  </a:moveTo>
                  <a:lnTo>
                    <a:pt x="7456" y="3723"/>
                  </a:lnTo>
                  <a:lnTo>
                    <a:pt x="3733" y="0"/>
                  </a:lnTo>
                  <a:lnTo>
                    <a:pt x="1" y="0"/>
                  </a:lnTo>
                  <a:lnTo>
                    <a:pt x="3733" y="3723"/>
                  </a:lnTo>
                  <a:lnTo>
                    <a:pt x="1" y="74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1450044" y="6837895"/>
              <a:ext cx="394252" cy="394252"/>
            </a:xfrm>
            <a:custGeom>
              <a:avLst/>
              <a:gdLst/>
              <a:ahLst/>
              <a:cxnLst/>
              <a:rect l="l" t="t" r="r" b="b"/>
              <a:pathLst>
                <a:path w="7457" h="7457" extrusionOk="0">
                  <a:moveTo>
                    <a:pt x="3723" y="7457"/>
                  </a:moveTo>
                  <a:lnTo>
                    <a:pt x="7457" y="3723"/>
                  </a:lnTo>
                  <a:lnTo>
                    <a:pt x="3723" y="0"/>
                  </a:lnTo>
                  <a:lnTo>
                    <a:pt x="0" y="0"/>
                  </a:lnTo>
                  <a:lnTo>
                    <a:pt x="3723" y="3723"/>
                  </a:lnTo>
                  <a:lnTo>
                    <a:pt x="0" y="74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1844243" y="6837895"/>
              <a:ext cx="394252" cy="394252"/>
            </a:xfrm>
            <a:custGeom>
              <a:avLst/>
              <a:gdLst/>
              <a:ahLst/>
              <a:cxnLst/>
              <a:rect l="l" t="t" r="r" b="b"/>
              <a:pathLst>
                <a:path w="7457" h="7457" extrusionOk="0">
                  <a:moveTo>
                    <a:pt x="3723" y="7457"/>
                  </a:moveTo>
                  <a:lnTo>
                    <a:pt x="7456" y="3723"/>
                  </a:lnTo>
                  <a:lnTo>
                    <a:pt x="3723" y="0"/>
                  </a:lnTo>
                  <a:lnTo>
                    <a:pt x="0" y="0"/>
                  </a:lnTo>
                  <a:lnTo>
                    <a:pt x="3723" y="3723"/>
                  </a:lnTo>
                  <a:lnTo>
                    <a:pt x="0" y="74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5"/>
          <p:cNvGrpSpPr/>
          <p:nvPr/>
        </p:nvGrpSpPr>
        <p:grpSpPr>
          <a:xfrm rot="5400000">
            <a:off x="-263268" y="263276"/>
            <a:ext cx="1184922" cy="658390"/>
            <a:chOff x="4995707" y="-1092499"/>
            <a:chExt cx="1184922" cy="658390"/>
          </a:xfrm>
        </p:grpSpPr>
        <p:sp>
          <p:nvSpPr>
            <p:cNvPr id="81" name="Google Shape;81;p5"/>
            <p:cNvSpPr/>
            <p:nvPr/>
          </p:nvSpPr>
          <p:spPr>
            <a:xfrm>
              <a:off x="4995707" y="-1092499"/>
              <a:ext cx="131276" cy="131858"/>
            </a:xfrm>
            <a:custGeom>
              <a:avLst/>
              <a:gdLst/>
              <a:ahLst/>
              <a:cxnLst/>
              <a:rect l="l" t="t" r="r" b="b"/>
              <a:pathLst>
                <a:path w="2483" h="2494" extrusionOk="0">
                  <a:moveTo>
                    <a:pt x="1551" y="0"/>
                  </a:moveTo>
                  <a:lnTo>
                    <a:pt x="931" y="0"/>
                  </a:lnTo>
                  <a:lnTo>
                    <a:pt x="931" y="932"/>
                  </a:lnTo>
                  <a:lnTo>
                    <a:pt x="1" y="932"/>
                  </a:lnTo>
                  <a:lnTo>
                    <a:pt x="1" y="1552"/>
                  </a:lnTo>
                  <a:lnTo>
                    <a:pt x="931" y="1552"/>
                  </a:lnTo>
                  <a:lnTo>
                    <a:pt x="931" y="2493"/>
                  </a:lnTo>
                  <a:lnTo>
                    <a:pt x="1551" y="2493"/>
                  </a:lnTo>
                  <a:lnTo>
                    <a:pt x="1551" y="1552"/>
                  </a:lnTo>
                  <a:lnTo>
                    <a:pt x="2482" y="1552"/>
                  </a:lnTo>
                  <a:lnTo>
                    <a:pt x="2482" y="932"/>
                  </a:lnTo>
                  <a:lnTo>
                    <a:pt x="1551" y="9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4995707" y="-829471"/>
              <a:ext cx="131276" cy="131805"/>
            </a:xfrm>
            <a:custGeom>
              <a:avLst/>
              <a:gdLst/>
              <a:ahLst/>
              <a:cxnLst/>
              <a:rect l="l" t="t" r="r" b="b"/>
              <a:pathLst>
                <a:path w="2483" h="2493" extrusionOk="0">
                  <a:moveTo>
                    <a:pt x="1551" y="0"/>
                  </a:moveTo>
                  <a:lnTo>
                    <a:pt x="931" y="0"/>
                  </a:lnTo>
                  <a:lnTo>
                    <a:pt x="931" y="941"/>
                  </a:lnTo>
                  <a:lnTo>
                    <a:pt x="1" y="941"/>
                  </a:lnTo>
                  <a:lnTo>
                    <a:pt x="1" y="1562"/>
                  </a:lnTo>
                  <a:lnTo>
                    <a:pt x="931" y="1562"/>
                  </a:lnTo>
                  <a:lnTo>
                    <a:pt x="931" y="2492"/>
                  </a:lnTo>
                  <a:lnTo>
                    <a:pt x="1551" y="2492"/>
                  </a:lnTo>
                  <a:lnTo>
                    <a:pt x="1551" y="1562"/>
                  </a:lnTo>
                  <a:lnTo>
                    <a:pt x="2482" y="1562"/>
                  </a:lnTo>
                  <a:lnTo>
                    <a:pt x="2482" y="941"/>
                  </a:lnTo>
                  <a:lnTo>
                    <a:pt x="1551" y="9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4995707" y="-565914"/>
              <a:ext cx="131276" cy="131805"/>
            </a:xfrm>
            <a:custGeom>
              <a:avLst/>
              <a:gdLst/>
              <a:ahLst/>
              <a:cxnLst/>
              <a:rect l="l" t="t" r="r" b="b"/>
              <a:pathLst>
                <a:path w="2483" h="2493" extrusionOk="0">
                  <a:moveTo>
                    <a:pt x="1551" y="0"/>
                  </a:moveTo>
                  <a:lnTo>
                    <a:pt x="931" y="0"/>
                  </a:lnTo>
                  <a:lnTo>
                    <a:pt x="931" y="930"/>
                  </a:lnTo>
                  <a:lnTo>
                    <a:pt x="1" y="930"/>
                  </a:lnTo>
                  <a:lnTo>
                    <a:pt x="1" y="1562"/>
                  </a:lnTo>
                  <a:lnTo>
                    <a:pt x="931" y="1562"/>
                  </a:lnTo>
                  <a:lnTo>
                    <a:pt x="931" y="2492"/>
                  </a:lnTo>
                  <a:lnTo>
                    <a:pt x="1551" y="2492"/>
                  </a:lnTo>
                  <a:lnTo>
                    <a:pt x="1551" y="1562"/>
                  </a:lnTo>
                  <a:lnTo>
                    <a:pt x="2482" y="1562"/>
                  </a:lnTo>
                  <a:lnTo>
                    <a:pt x="2482" y="930"/>
                  </a:lnTo>
                  <a:lnTo>
                    <a:pt x="1551" y="93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5258683" y="-1092499"/>
              <a:ext cx="131858" cy="131858"/>
            </a:xfrm>
            <a:custGeom>
              <a:avLst/>
              <a:gdLst/>
              <a:ahLst/>
              <a:cxnLst/>
              <a:rect l="l" t="t" r="r" b="b"/>
              <a:pathLst>
                <a:path w="2494" h="2494" extrusionOk="0">
                  <a:moveTo>
                    <a:pt x="1562" y="0"/>
                  </a:moveTo>
                  <a:lnTo>
                    <a:pt x="942" y="0"/>
                  </a:lnTo>
                  <a:lnTo>
                    <a:pt x="942" y="932"/>
                  </a:lnTo>
                  <a:lnTo>
                    <a:pt x="1" y="932"/>
                  </a:lnTo>
                  <a:lnTo>
                    <a:pt x="1" y="1552"/>
                  </a:lnTo>
                  <a:lnTo>
                    <a:pt x="942" y="1552"/>
                  </a:lnTo>
                  <a:lnTo>
                    <a:pt x="942" y="2493"/>
                  </a:lnTo>
                  <a:lnTo>
                    <a:pt x="1562" y="2493"/>
                  </a:lnTo>
                  <a:lnTo>
                    <a:pt x="1562" y="1552"/>
                  </a:lnTo>
                  <a:lnTo>
                    <a:pt x="2493" y="1552"/>
                  </a:lnTo>
                  <a:lnTo>
                    <a:pt x="2493" y="932"/>
                  </a:lnTo>
                  <a:lnTo>
                    <a:pt x="1562" y="9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5258683" y="-829471"/>
              <a:ext cx="131858" cy="131805"/>
            </a:xfrm>
            <a:custGeom>
              <a:avLst/>
              <a:gdLst/>
              <a:ahLst/>
              <a:cxnLst/>
              <a:rect l="l" t="t" r="r" b="b"/>
              <a:pathLst>
                <a:path w="2494" h="2493" extrusionOk="0">
                  <a:moveTo>
                    <a:pt x="1562" y="0"/>
                  </a:moveTo>
                  <a:lnTo>
                    <a:pt x="942" y="0"/>
                  </a:lnTo>
                  <a:lnTo>
                    <a:pt x="942" y="941"/>
                  </a:lnTo>
                  <a:lnTo>
                    <a:pt x="1" y="941"/>
                  </a:lnTo>
                  <a:lnTo>
                    <a:pt x="1" y="1562"/>
                  </a:lnTo>
                  <a:lnTo>
                    <a:pt x="942" y="1562"/>
                  </a:lnTo>
                  <a:lnTo>
                    <a:pt x="942" y="2492"/>
                  </a:lnTo>
                  <a:lnTo>
                    <a:pt x="1562" y="2492"/>
                  </a:lnTo>
                  <a:lnTo>
                    <a:pt x="1562" y="1562"/>
                  </a:lnTo>
                  <a:lnTo>
                    <a:pt x="2493" y="1562"/>
                  </a:lnTo>
                  <a:lnTo>
                    <a:pt x="2493" y="941"/>
                  </a:lnTo>
                  <a:lnTo>
                    <a:pt x="1562" y="9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5258683" y="-565914"/>
              <a:ext cx="131858" cy="131805"/>
            </a:xfrm>
            <a:custGeom>
              <a:avLst/>
              <a:gdLst/>
              <a:ahLst/>
              <a:cxnLst/>
              <a:rect l="l" t="t" r="r" b="b"/>
              <a:pathLst>
                <a:path w="2494" h="2493" extrusionOk="0">
                  <a:moveTo>
                    <a:pt x="1562" y="0"/>
                  </a:moveTo>
                  <a:lnTo>
                    <a:pt x="942" y="0"/>
                  </a:lnTo>
                  <a:lnTo>
                    <a:pt x="942" y="930"/>
                  </a:lnTo>
                  <a:lnTo>
                    <a:pt x="1" y="930"/>
                  </a:lnTo>
                  <a:lnTo>
                    <a:pt x="1" y="1562"/>
                  </a:lnTo>
                  <a:lnTo>
                    <a:pt x="942" y="1562"/>
                  </a:lnTo>
                  <a:lnTo>
                    <a:pt x="942" y="2492"/>
                  </a:lnTo>
                  <a:lnTo>
                    <a:pt x="1562" y="2492"/>
                  </a:lnTo>
                  <a:lnTo>
                    <a:pt x="1562" y="1562"/>
                  </a:lnTo>
                  <a:lnTo>
                    <a:pt x="2493" y="1562"/>
                  </a:lnTo>
                  <a:lnTo>
                    <a:pt x="2493" y="930"/>
                  </a:lnTo>
                  <a:lnTo>
                    <a:pt x="1562" y="93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5522240" y="-1092499"/>
              <a:ext cx="131858" cy="131858"/>
            </a:xfrm>
            <a:custGeom>
              <a:avLst/>
              <a:gdLst/>
              <a:ahLst/>
              <a:cxnLst/>
              <a:rect l="l" t="t" r="r" b="b"/>
              <a:pathLst>
                <a:path w="2494" h="2494" extrusionOk="0">
                  <a:moveTo>
                    <a:pt x="1552" y="0"/>
                  </a:moveTo>
                  <a:lnTo>
                    <a:pt x="932" y="0"/>
                  </a:lnTo>
                  <a:lnTo>
                    <a:pt x="932" y="932"/>
                  </a:lnTo>
                  <a:lnTo>
                    <a:pt x="0" y="932"/>
                  </a:lnTo>
                  <a:lnTo>
                    <a:pt x="0" y="1552"/>
                  </a:lnTo>
                  <a:lnTo>
                    <a:pt x="932" y="1552"/>
                  </a:lnTo>
                  <a:lnTo>
                    <a:pt x="932" y="2493"/>
                  </a:lnTo>
                  <a:lnTo>
                    <a:pt x="1552" y="2493"/>
                  </a:lnTo>
                  <a:lnTo>
                    <a:pt x="1552" y="1552"/>
                  </a:lnTo>
                  <a:lnTo>
                    <a:pt x="2493" y="1552"/>
                  </a:lnTo>
                  <a:lnTo>
                    <a:pt x="2493" y="932"/>
                  </a:lnTo>
                  <a:lnTo>
                    <a:pt x="1552" y="9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5522240" y="-829471"/>
              <a:ext cx="131858" cy="131805"/>
            </a:xfrm>
            <a:custGeom>
              <a:avLst/>
              <a:gdLst/>
              <a:ahLst/>
              <a:cxnLst/>
              <a:rect l="l" t="t" r="r" b="b"/>
              <a:pathLst>
                <a:path w="2494" h="2493" extrusionOk="0">
                  <a:moveTo>
                    <a:pt x="1552" y="0"/>
                  </a:moveTo>
                  <a:lnTo>
                    <a:pt x="932" y="0"/>
                  </a:lnTo>
                  <a:lnTo>
                    <a:pt x="932" y="941"/>
                  </a:lnTo>
                  <a:lnTo>
                    <a:pt x="0" y="941"/>
                  </a:lnTo>
                  <a:lnTo>
                    <a:pt x="0" y="1562"/>
                  </a:lnTo>
                  <a:lnTo>
                    <a:pt x="932" y="1562"/>
                  </a:lnTo>
                  <a:lnTo>
                    <a:pt x="932" y="2492"/>
                  </a:lnTo>
                  <a:lnTo>
                    <a:pt x="1552" y="2492"/>
                  </a:lnTo>
                  <a:lnTo>
                    <a:pt x="1552" y="1562"/>
                  </a:lnTo>
                  <a:lnTo>
                    <a:pt x="2493" y="1562"/>
                  </a:lnTo>
                  <a:lnTo>
                    <a:pt x="2493" y="941"/>
                  </a:lnTo>
                  <a:lnTo>
                    <a:pt x="1552" y="9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5522240" y="-565914"/>
              <a:ext cx="131858" cy="131805"/>
            </a:xfrm>
            <a:custGeom>
              <a:avLst/>
              <a:gdLst/>
              <a:ahLst/>
              <a:cxnLst/>
              <a:rect l="l" t="t" r="r" b="b"/>
              <a:pathLst>
                <a:path w="2494" h="2493" extrusionOk="0">
                  <a:moveTo>
                    <a:pt x="1552" y="0"/>
                  </a:moveTo>
                  <a:lnTo>
                    <a:pt x="932" y="0"/>
                  </a:lnTo>
                  <a:lnTo>
                    <a:pt x="932" y="930"/>
                  </a:lnTo>
                  <a:lnTo>
                    <a:pt x="0" y="930"/>
                  </a:lnTo>
                  <a:lnTo>
                    <a:pt x="0" y="1562"/>
                  </a:lnTo>
                  <a:lnTo>
                    <a:pt x="932" y="1562"/>
                  </a:lnTo>
                  <a:lnTo>
                    <a:pt x="932" y="2492"/>
                  </a:lnTo>
                  <a:lnTo>
                    <a:pt x="1552" y="2492"/>
                  </a:lnTo>
                  <a:lnTo>
                    <a:pt x="1552" y="1562"/>
                  </a:lnTo>
                  <a:lnTo>
                    <a:pt x="2493" y="1562"/>
                  </a:lnTo>
                  <a:lnTo>
                    <a:pt x="2493" y="930"/>
                  </a:lnTo>
                  <a:lnTo>
                    <a:pt x="1552" y="93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785797" y="-1092499"/>
              <a:ext cx="131276" cy="131858"/>
            </a:xfrm>
            <a:custGeom>
              <a:avLst/>
              <a:gdLst/>
              <a:ahLst/>
              <a:cxnLst/>
              <a:rect l="l" t="t" r="r" b="b"/>
              <a:pathLst>
                <a:path w="2483" h="2494" extrusionOk="0">
                  <a:moveTo>
                    <a:pt x="1552" y="0"/>
                  </a:moveTo>
                  <a:lnTo>
                    <a:pt x="932" y="0"/>
                  </a:lnTo>
                  <a:lnTo>
                    <a:pt x="932" y="932"/>
                  </a:lnTo>
                  <a:lnTo>
                    <a:pt x="0" y="932"/>
                  </a:lnTo>
                  <a:lnTo>
                    <a:pt x="0" y="1552"/>
                  </a:lnTo>
                  <a:lnTo>
                    <a:pt x="932" y="1552"/>
                  </a:lnTo>
                  <a:lnTo>
                    <a:pt x="932" y="2493"/>
                  </a:lnTo>
                  <a:lnTo>
                    <a:pt x="1552" y="2493"/>
                  </a:lnTo>
                  <a:lnTo>
                    <a:pt x="1552" y="1552"/>
                  </a:lnTo>
                  <a:lnTo>
                    <a:pt x="2482" y="1552"/>
                  </a:lnTo>
                  <a:lnTo>
                    <a:pt x="2482" y="932"/>
                  </a:lnTo>
                  <a:lnTo>
                    <a:pt x="1552" y="9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5785797" y="-829471"/>
              <a:ext cx="131276" cy="131805"/>
            </a:xfrm>
            <a:custGeom>
              <a:avLst/>
              <a:gdLst/>
              <a:ahLst/>
              <a:cxnLst/>
              <a:rect l="l" t="t" r="r" b="b"/>
              <a:pathLst>
                <a:path w="2483" h="2493" extrusionOk="0">
                  <a:moveTo>
                    <a:pt x="1552" y="0"/>
                  </a:moveTo>
                  <a:lnTo>
                    <a:pt x="932" y="0"/>
                  </a:lnTo>
                  <a:lnTo>
                    <a:pt x="932" y="941"/>
                  </a:lnTo>
                  <a:lnTo>
                    <a:pt x="0" y="941"/>
                  </a:lnTo>
                  <a:lnTo>
                    <a:pt x="0" y="1562"/>
                  </a:lnTo>
                  <a:lnTo>
                    <a:pt x="932" y="1562"/>
                  </a:lnTo>
                  <a:lnTo>
                    <a:pt x="932" y="2492"/>
                  </a:lnTo>
                  <a:lnTo>
                    <a:pt x="1552" y="2492"/>
                  </a:lnTo>
                  <a:lnTo>
                    <a:pt x="1552" y="1562"/>
                  </a:lnTo>
                  <a:lnTo>
                    <a:pt x="2482" y="1562"/>
                  </a:lnTo>
                  <a:lnTo>
                    <a:pt x="2482" y="941"/>
                  </a:lnTo>
                  <a:lnTo>
                    <a:pt x="1552" y="9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5785797" y="-565914"/>
              <a:ext cx="131276" cy="131805"/>
            </a:xfrm>
            <a:custGeom>
              <a:avLst/>
              <a:gdLst/>
              <a:ahLst/>
              <a:cxnLst/>
              <a:rect l="l" t="t" r="r" b="b"/>
              <a:pathLst>
                <a:path w="2483" h="2493" extrusionOk="0">
                  <a:moveTo>
                    <a:pt x="1552" y="0"/>
                  </a:moveTo>
                  <a:lnTo>
                    <a:pt x="932" y="0"/>
                  </a:lnTo>
                  <a:lnTo>
                    <a:pt x="932" y="930"/>
                  </a:lnTo>
                  <a:lnTo>
                    <a:pt x="0" y="930"/>
                  </a:lnTo>
                  <a:lnTo>
                    <a:pt x="0" y="1562"/>
                  </a:lnTo>
                  <a:lnTo>
                    <a:pt x="932" y="1562"/>
                  </a:lnTo>
                  <a:lnTo>
                    <a:pt x="932" y="2492"/>
                  </a:lnTo>
                  <a:lnTo>
                    <a:pt x="1552" y="2492"/>
                  </a:lnTo>
                  <a:lnTo>
                    <a:pt x="1552" y="1562"/>
                  </a:lnTo>
                  <a:lnTo>
                    <a:pt x="2482" y="1562"/>
                  </a:lnTo>
                  <a:lnTo>
                    <a:pt x="2482" y="930"/>
                  </a:lnTo>
                  <a:lnTo>
                    <a:pt x="1552" y="93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6048825" y="-1092499"/>
              <a:ext cx="131805" cy="131858"/>
            </a:xfrm>
            <a:custGeom>
              <a:avLst/>
              <a:gdLst/>
              <a:ahLst/>
              <a:cxnLst/>
              <a:rect l="l" t="t" r="r" b="b"/>
              <a:pathLst>
                <a:path w="2493" h="2494" extrusionOk="0">
                  <a:moveTo>
                    <a:pt x="1562" y="932"/>
                  </a:moveTo>
                  <a:lnTo>
                    <a:pt x="1562" y="0"/>
                  </a:lnTo>
                  <a:lnTo>
                    <a:pt x="941" y="0"/>
                  </a:lnTo>
                  <a:lnTo>
                    <a:pt x="941" y="932"/>
                  </a:lnTo>
                  <a:lnTo>
                    <a:pt x="0" y="932"/>
                  </a:lnTo>
                  <a:lnTo>
                    <a:pt x="0" y="1552"/>
                  </a:lnTo>
                  <a:lnTo>
                    <a:pt x="941" y="1552"/>
                  </a:lnTo>
                  <a:lnTo>
                    <a:pt x="941" y="2493"/>
                  </a:lnTo>
                  <a:lnTo>
                    <a:pt x="1562" y="2493"/>
                  </a:lnTo>
                  <a:lnTo>
                    <a:pt x="1562" y="1552"/>
                  </a:lnTo>
                  <a:lnTo>
                    <a:pt x="2492" y="1552"/>
                  </a:lnTo>
                  <a:lnTo>
                    <a:pt x="2492" y="9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6048825" y="-829471"/>
              <a:ext cx="131805" cy="131805"/>
            </a:xfrm>
            <a:custGeom>
              <a:avLst/>
              <a:gdLst/>
              <a:ahLst/>
              <a:cxnLst/>
              <a:rect l="l" t="t" r="r" b="b"/>
              <a:pathLst>
                <a:path w="2493" h="2493" extrusionOk="0">
                  <a:moveTo>
                    <a:pt x="1562" y="0"/>
                  </a:moveTo>
                  <a:lnTo>
                    <a:pt x="941" y="0"/>
                  </a:lnTo>
                  <a:lnTo>
                    <a:pt x="941" y="941"/>
                  </a:lnTo>
                  <a:lnTo>
                    <a:pt x="0" y="941"/>
                  </a:lnTo>
                  <a:lnTo>
                    <a:pt x="0" y="1562"/>
                  </a:lnTo>
                  <a:lnTo>
                    <a:pt x="941" y="1562"/>
                  </a:lnTo>
                  <a:lnTo>
                    <a:pt x="941" y="2492"/>
                  </a:lnTo>
                  <a:lnTo>
                    <a:pt x="1562" y="2492"/>
                  </a:lnTo>
                  <a:lnTo>
                    <a:pt x="1562" y="1562"/>
                  </a:lnTo>
                  <a:lnTo>
                    <a:pt x="2492" y="1562"/>
                  </a:lnTo>
                  <a:lnTo>
                    <a:pt x="2492" y="941"/>
                  </a:lnTo>
                  <a:lnTo>
                    <a:pt x="1562" y="9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6048825" y="-565914"/>
              <a:ext cx="131805" cy="131805"/>
            </a:xfrm>
            <a:custGeom>
              <a:avLst/>
              <a:gdLst/>
              <a:ahLst/>
              <a:cxnLst/>
              <a:rect l="l" t="t" r="r" b="b"/>
              <a:pathLst>
                <a:path w="2493" h="2493" extrusionOk="0">
                  <a:moveTo>
                    <a:pt x="1562" y="0"/>
                  </a:moveTo>
                  <a:lnTo>
                    <a:pt x="941" y="0"/>
                  </a:lnTo>
                  <a:lnTo>
                    <a:pt x="941" y="930"/>
                  </a:lnTo>
                  <a:lnTo>
                    <a:pt x="0" y="930"/>
                  </a:lnTo>
                  <a:lnTo>
                    <a:pt x="0" y="1562"/>
                  </a:lnTo>
                  <a:lnTo>
                    <a:pt x="941" y="1562"/>
                  </a:lnTo>
                  <a:lnTo>
                    <a:pt x="941" y="2492"/>
                  </a:lnTo>
                  <a:lnTo>
                    <a:pt x="1562" y="2492"/>
                  </a:lnTo>
                  <a:lnTo>
                    <a:pt x="1562" y="1562"/>
                  </a:lnTo>
                  <a:lnTo>
                    <a:pt x="2492" y="1562"/>
                  </a:lnTo>
                  <a:lnTo>
                    <a:pt x="2492" y="930"/>
                  </a:lnTo>
                  <a:lnTo>
                    <a:pt x="1562" y="93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5"/>
          <p:cNvSpPr/>
          <p:nvPr/>
        </p:nvSpPr>
        <p:spPr>
          <a:xfrm rot="-5400000">
            <a:off x="8237861" y="166212"/>
            <a:ext cx="713798" cy="746577"/>
          </a:xfrm>
          <a:custGeom>
            <a:avLst/>
            <a:gdLst/>
            <a:ahLst/>
            <a:cxnLst/>
            <a:rect l="l" t="t" r="r" b="b"/>
            <a:pathLst>
              <a:path w="13501" h="14121" extrusionOk="0">
                <a:moveTo>
                  <a:pt x="13126" y="374"/>
                </a:moveTo>
                <a:lnTo>
                  <a:pt x="13126" y="13746"/>
                </a:lnTo>
                <a:lnTo>
                  <a:pt x="375" y="13746"/>
                </a:lnTo>
                <a:lnTo>
                  <a:pt x="375" y="11371"/>
                </a:lnTo>
                <a:lnTo>
                  <a:pt x="10869" y="11371"/>
                </a:lnTo>
                <a:lnTo>
                  <a:pt x="10869" y="374"/>
                </a:lnTo>
                <a:close/>
                <a:moveTo>
                  <a:pt x="10495" y="0"/>
                </a:moveTo>
                <a:lnTo>
                  <a:pt x="10495" y="10997"/>
                </a:lnTo>
                <a:lnTo>
                  <a:pt x="0" y="10997"/>
                </a:lnTo>
                <a:lnTo>
                  <a:pt x="0" y="14121"/>
                </a:lnTo>
                <a:lnTo>
                  <a:pt x="13500" y="14121"/>
                </a:lnTo>
                <a:lnTo>
                  <a:pt x="1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7"/>
        <p:cNvGrpSpPr/>
        <p:nvPr/>
      </p:nvGrpSpPr>
      <p:grpSpPr>
        <a:xfrm>
          <a:off x="0" y="0"/>
          <a:ext cx="0" cy="0"/>
          <a:chOff x="0" y="0"/>
          <a:chExt cx="0" cy="0"/>
        </a:xfrm>
      </p:grpSpPr>
      <p:sp>
        <p:nvSpPr>
          <p:cNvPr id="128" name="Google Shape;128;p7"/>
          <p:cNvSpPr/>
          <p:nvPr/>
        </p:nvSpPr>
        <p:spPr>
          <a:xfrm>
            <a:off x="0" y="4325"/>
            <a:ext cx="2819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9" name="Google Shape;129;p7"/>
          <p:cNvSpPr txBox="1">
            <a:spLocks noGrp="1"/>
          </p:cNvSpPr>
          <p:nvPr>
            <p:ph type="title"/>
          </p:nvPr>
        </p:nvSpPr>
        <p:spPr>
          <a:xfrm>
            <a:off x="3919975" y="1069300"/>
            <a:ext cx="43830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0" name="Google Shape;130;p7"/>
          <p:cNvSpPr txBox="1">
            <a:spLocks noGrp="1"/>
          </p:cNvSpPr>
          <p:nvPr>
            <p:ph type="subTitle" idx="1"/>
          </p:nvPr>
        </p:nvSpPr>
        <p:spPr>
          <a:xfrm>
            <a:off x="3919975" y="1784550"/>
            <a:ext cx="43830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La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131" name="Google Shape;131;p7"/>
          <p:cNvSpPr>
            <a:spLocks noGrp="1"/>
          </p:cNvSpPr>
          <p:nvPr>
            <p:ph type="pic" idx="2"/>
          </p:nvPr>
        </p:nvSpPr>
        <p:spPr>
          <a:xfrm>
            <a:off x="713225" y="539500"/>
            <a:ext cx="2787000" cy="4064400"/>
          </a:xfrm>
          <a:prstGeom prst="rect">
            <a:avLst/>
          </a:prstGeom>
          <a:noFill/>
          <a:ln>
            <a:noFill/>
          </a:ln>
        </p:spPr>
      </p:sp>
      <p:grpSp>
        <p:nvGrpSpPr>
          <p:cNvPr id="132" name="Google Shape;132;p7"/>
          <p:cNvGrpSpPr/>
          <p:nvPr/>
        </p:nvGrpSpPr>
        <p:grpSpPr>
          <a:xfrm>
            <a:off x="8614303" y="1851008"/>
            <a:ext cx="360386" cy="1441373"/>
            <a:chOff x="125830" y="1513767"/>
            <a:chExt cx="430415" cy="1721659"/>
          </a:xfrm>
        </p:grpSpPr>
        <p:sp>
          <p:nvSpPr>
            <p:cNvPr id="133" name="Google Shape;133;p7"/>
            <p:cNvSpPr/>
            <p:nvPr/>
          </p:nvSpPr>
          <p:spPr>
            <a:xfrm>
              <a:off x="125830" y="1513767"/>
              <a:ext cx="430415" cy="430415"/>
            </a:xfrm>
            <a:custGeom>
              <a:avLst/>
              <a:gdLst/>
              <a:ahLst/>
              <a:cxnLst/>
              <a:rect l="l" t="t" r="r" b="b"/>
              <a:pathLst>
                <a:path w="8141" h="8141" extrusionOk="0">
                  <a:moveTo>
                    <a:pt x="8141" y="4065"/>
                  </a:moveTo>
                  <a:lnTo>
                    <a:pt x="4076" y="0"/>
                  </a:lnTo>
                  <a:lnTo>
                    <a:pt x="1" y="4065"/>
                  </a:lnTo>
                  <a:lnTo>
                    <a:pt x="1" y="8141"/>
                  </a:lnTo>
                  <a:lnTo>
                    <a:pt x="4076" y="4065"/>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a:off x="125830" y="1944129"/>
              <a:ext cx="430415" cy="430468"/>
            </a:xfrm>
            <a:custGeom>
              <a:avLst/>
              <a:gdLst/>
              <a:ahLst/>
              <a:cxnLst/>
              <a:rect l="l" t="t" r="r" b="b"/>
              <a:pathLst>
                <a:path w="8141" h="8142"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a:off x="125830" y="2374544"/>
              <a:ext cx="430415" cy="430415"/>
            </a:xfrm>
            <a:custGeom>
              <a:avLst/>
              <a:gdLst/>
              <a:ahLst/>
              <a:cxnLst/>
              <a:rect l="l" t="t" r="r" b="b"/>
              <a:pathLst>
                <a:path w="8141" h="8141" extrusionOk="0">
                  <a:moveTo>
                    <a:pt x="8141" y="4066"/>
                  </a:moveTo>
                  <a:lnTo>
                    <a:pt x="4076" y="1"/>
                  </a:lnTo>
                  <a:lnTo>
                    <a:pt x="1" y="4066"/>
                  </a:lnTo>
                  <a:lnTo>
                    <a:pt x="1" y="8141"/>
                  </a:lnTo>
                  <a:lnTo>
                    <a:pt x="4076" y="4066"/>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a:off x="125830" y="2804905"/>
              <a:ext cx="430415" cy="430520"/>
            </a:xfrm>
            <a:custGeom>
              <a:avLst/>
              <a:gdLst/>
              <a:ahLst/>
              <a:cxnLst/>
              <a:rect l="l" t="t" r="r" b="b"/>
              <a:pathLst>
                <a:path w="8141" h="8143"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 name="Google Shape;137;p7"/>
          <p:cNvSpPr/>
          <p:nvPr/>
        </p:nvSpPr>
        <p:spPr>
          <a:xfrm>
            <a:off x="172552" y="182607"/>
            <a:ext cx="360362" cy="360309"/>
          </a:xfrm>
          <a:custGeom>
            <a:avLst/>
            <a:gdLst/>
            <a:ahLst/>
            <a:cxnLst/>
            <a:rect l="l" t="t" r="r" b="b"/>
            <a:pathLst>
              <a:path w="6816" h="6815" extrusionOk="0">
                <a:moveTo>
                  <a:pt x="1" y="0"/>
                </a:moveTo>
                <a:lnTo>
                  <a:pt x="1" y="1369"/>
                </a:lnTo>
                <a:lnTo>
                  <a:pt x="4493" y="1369"/>
                </a:lnTo>
                <a:lnTo>
                  <a:pt x="1" y="5852"/>
                </a:lnTo>
                <a:lnTo>
                  <a:pt x="974" y="6815"/>
                </a:lnTo>
                <a:lnTo>
                  <a:pt x="5456" y="2332"/>
                </a:lnTo>
                <a:lnTo>
                  <a:pt x="5456" y="6815"/>
                </a:lnTo>
                <a:lnTo>
                  <a:pt x="6815" y="6815"/>
                </a:lnTo>
                <a:lnTo>
                  <a:pt x="68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8"/>
        <p:cNvGrpSpPr/>
        <p:nvPr/>
      </p:nvGrpSpPr>
      <p:grpSpPr>
        <a:xfrm>
          <a:off x="0" y="0"/>
          <a:ext cx="0" cy="0"/>
          <a:chOff x="0" y="0"/>
          <a:chExt cx="0" cy="0"/>
        </a:xfrm>
      </p:grpSpPr>
      <p:sp>
        <p:nvSpPr>
          <p:cNvPr id="139" name="Google Shape;139;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40" name="Google Shape;140;p8"/>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41" name="Google Shape;141;p8"/>
          <p:cNvGrpSpPr/>
          <p:nvPr/>
        </p:nvGrpSpPr>
        <p:grpSpPr>
          <a:xfrm>
            <a:off x="1872247" y="-62504"/>
            <a:ext cx="5399507" cy="519818"/>
            <a:chOff x="-1943216" y="3950083"/>
            <a:chExt cx="5399507" cy="519818"/>
          </a:xfrm>
        </p:grpSpPr>
        <p:sp>
          <p:nvSpPr>
            <p:cNvPr id="142" name="Google Shape;142;p8"/>
            <p:cNvSpPr/>
            <p:nvPr/>
          </p:nvSpPr>
          <p:spPr>
            <a:xfrm>
              <a:off x="561078"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3356103" y="4369765"/>
              <a:ext cx="100189" cy="100136"/>
            </a:xfrm>
            <a:custGeom>
              <a:avLst/>
              <a:gdLst/>
              <a:ahLst/>
              <a:cxnLst/>
              <a:rect l="l" t="t" r="r" b="b"/>
              <a:pathLst>
                <a:path w="1895" h="1894" extrusionOk="0">
                  <a:moveTo>
                    <a:pt x="1895" y="0"/>
                  </a:moveTo>
                  <a:lnTo>
                    <a:pt x="1" y="1894"/>
                  </a:lnTo>
                  <a:lnTo>
                    <a:pt x="525" y="1894"/>
                  </a:lnTo>
                  <a:lnTo>
                    <a:pt x="1895" y="535"/>
                  </a:lnTo>
                  <a:lnTo>
                    <a:pt x="18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25062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045650" y="4059260"/>
              <a:ext cx="410641" cy="410641"/>
            </a:xfrm>
            <a:custGeom>
              <a:avLst/>
              <a:gdLst/>
              <a:ahLst/>
              <a:cxnLst/>
              <a:rect l="l" t="t" r="r" b="b"/>
              <a:pathLst>
                <a:path w="7767" h="7767" extrusionOk="0">
                  <a:moveTo>
                    <a:pt x="7767" y="1"/>
                  </a:moveTo>
                  <a:lnTo>
                    <a:pt x="0" y="7767"/>
                  </a:lnTo>
                  <a:lnTo>
                    <a:pt x="524" y="7767"/>
                  </a:lnTo>
                  <a:lnTo>
                    <a:pt x="7767" y="536"/>
                  </a:lnTo>
                  <a:lnTo>
                    <a:pt x="7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a:off x="-5988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2735145" y="3950083"/>
              <a:ext cx="548103" cy="519818"/>
            </a:xfrm>
            <a:custGeom>
              <a:avLst/>
              <a:gdLst/>
              <a:ahLst/>
              <a:cxnLst/>
              <a:rect l="l" t="t" r="r" b="b"/>
              <a:pathLst>
                <a:path w="10367" h="9832" extrusionOk="0">
                  <a:moveTo>
                    <a:pt x="9831" y="1"/>
                  </a:moveTo>
                  <a:lnTo>
                    <a:pt x="0" y="9832"/>
                  </a:lnTo>
                  <a:lnTo>
                    <a:pt x="52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370386" y="3950083"/>
              <a:ext cx="548050" cy="519818"/>
            </a:xfrm>
            <a:custGeom>
              <a:avLst/>
              <a:gdLst/>
              <a:ahLst/>
              <a:cxnLst/>
              <a:rect l="l" t="t" r="r" b="b"/>
              <a:pathLst>
                <a:path w="10366" h="9832" extrusionOk="0">
                  <a:moveTo>
                    <a:pt x="9842"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2424639" y="3950083"/>
              <a:ext cx="548050" cy="519818"/>
            </a:xfrm>
            <a:custGeom>
              <a:avLst/>
              <a:gdLst/>
              <a:ahLst/>
              <a:cxnLst/>
              <a:rect l="l" t="t" r="r" b="b"/>
              <a:pathLst>
                <a:path w="10366" h="9832" extrusionOk="0">
                  <a:moveTo>
                    <a:pt x="9831" y="1"/>
                  </a:moveTo>
                  <a:lnTo>
                    <a:pt x="1" y="9832"/>
                  </a:lnTo>
                  <a:lnTo>
                    <a:pt x="524"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680892" y="3950083"/>
              <a:ext cx="548103" cy="519818"/>
            </a:xfrm>
            <a:custGeom>
              <a:avLst/>
              <a:gdLst/>
              <a:ahLst/>
              <a:cxnLst/>
              <a:rect l="l" t="t" r="r" b="b"/>
              <a:pathLst>
                <a:path w="10367" h="9832" extrusionOk="0">
                  <a:moveTo>
                    <a:pt x="9842" y="1"/>
                  </a:moveTo>
                  <a:lnTo>
                    <a:pt x="0" y="9832"/>
                  </a:lnTo>
                  <a:lnTo>
                    <a:pt x="53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2114134" y="3950083"/>
              <a:ext cx="548103" cy="519818"/>
            </a:xfrm>
            <a:custGeom>
              <a:avLst/>
              <a:gdLst/>
              <a:ahLst/>
              <a:cxnLst/>
              <a:rect l="l" t="t" r="r" b="b"/>
              <a:pathLst>
                <a:path w="10367" h="9832" extrusionOk="0">
                  <a:moveTo>
                    <a:pt x="9832" y="1"/>
                  </a:moveTo>
                  <a:lnTo>
                    <a:pt x="0"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991397" y="3950083"/>
              <a:ext cx="548103" cy="519818"/>
            </a:xfrm>
            <a:custGeom>
              <a:avLst/>
              <a:gdLst/>
              <a:ahLst/>
              <a:cxnLst/>
              <a:rect l="l" t="t" r="r" b="b"/>
              <a:pathLst>
                <a:path w="10367" h="9832" extrusionOk="0">
                  <a:moveTo>
                    <a:pt x="9843"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1803681" y="3950083"/>
              <a:ext cx="548050" cy="519818"/>
            </a:xfrm>
            <a:custGeom>
              <a:avLst/>
              <a:gdLst/>
              <a:ahLst/>
              <a:cxnLst/>
              <a:rect l="l" t="t" r="r" b="b"/>
              <a:pathLst>
                <a:path w="10366" h="9832" extrusionOk="0">
                  <a:moveTo>
                    <a:pt x="9830" y="1"/>
                  </a:moveTo>
                  <a:lnTo>
                    <a:pt x="0" y="9832"/>
                  </a:lnTo>
                  <a:lnTo>
                    <a:pt x="524" y="9832"/>
                  </a:lnTo>
                  <a:lnTo>
                    <a:pt x="10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1301903" y="3950083"/>
              <a:ext cx="548103" cy="519818"/>
            </a:xfrm>
            <a:custGeom>
              <a:avLst/>
              <a:gdLst/>
              <a:ahLst/>
              <a:cxnLst/>
              <a:rect l="l" t="t" r="r" b="b"/>
              <a:pathLst>
                <a:path w="10367" h="9832" extrusionOk="0">
                  <a:moveTo>
                    <a:pt x="9842" y="1"/>
                  </a:moveTo>
                  <a:lnTo>
                    <a:pt x="1" y="9832"/>
                  </a:lnTo>
                  <a:lnTo>
                    <a:pt x="536"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1493123" y="3950083"/>
              <a:ext cx="548103" cy="519818"/>
            </a:xfrm>
            <a:custGeom>
              <a:avLst/>
              <a:gdLst/>
              <a:ahLst/>
              <a:cxnLst/>
              <a:rect l="l" t="t" r="r" b="b"/>
              <a:pathLst>
                <a:path w="10367" h="9832" extrusionOk="0">
                  <a:moveTo>
                    <a:pt x="9832" y="1"/>
                  </a:moveTo>
                  <a:lnTo>
                    <a:pt x="1"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161235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a:off x="1182089" y="3950083"/>
              <a:ext cx="548632" cy="519818"/>
            </a:xfrm>
            <a:custGeom>
              <a:avLst/>
              <a:gdLst/>
              <a:ahLst/>
              <a:cxnLst/>
              <a:rect l="l" t="t" r="r" b="b"/>
              <a:pathLst>
                <a:path w="10377" h="9832" extrusionOk="0">
                  <a:moveTo>
                    <a:pt x="9842" y="1"/>
                  </a:moveTo>
                  <a:lnTo>
                    <a:pt x="0" y="9832"/>
                  </a:lnTo>
                  <a:lnTo>
                    <a:pt x="535"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a:off x="-192286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871583"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1943216" y="3950083"/>
              <a:ext cx="257900" cy="257953"/>
            </a:xfrm>
            <a:custGeom>
              <a:avLst/>
              <a:gdLst/>
              <a:ahLst/>
              <a:cxnLst/>
              <a:rect l="l" t="t" r="r" b="b"/>
              <a:pathLst>
                <a:path w="4878" h="4879" extrusionOk="0">
                  <a:moveTo>
                    <a:pt x="4343" y="1"/>
                  </a:moveTo>
                  <a:lnTo>
                    <a:pt x="0" y="4344"/>
                  </a:lnTo>
                  <a:lnTo>
                    <a:pt x="0" y="4879"/>
                  </a:lnTo>
                  <a:lnTo>
                    <a:pt x="4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8691137" y="2647495"/>
            <a:ext cx="192341" cy="1727897"/>
            <a:chOff x="7374487" y="-2000805"/>
            <a:chExt cx="192341" cy="1727897"/>
          </a:xfrm>
        </p:grpSpPr>
        <p:sp>
          <p:nvSpPr>
            <p:cNvPr id="162" name="Google Shape;162;p8"/>
            <p:cNvSpPr/>
            <p:nvPr/>
          </p:nvSpPr>
          <p:spPr>
            <a:xfrm>
              <a:off x="7374487" y="-2000805"/>
              <a:ext cx="192341" cy="191812"/>
            </a:xfrm>
            <a:custGeom>
              <a:avLst/>
              <a:gdLst/>
              <a:ahLst/>
              <a:cxnLst/>
              <a:rect l="l" t="t" r="r" b="b"/>
              <a:pathLst>
                <a:path w="3638" h="3628" extrusionOk="0">
                  <a:moveTo>
                    <a:pt x="2279" y="1360"/>
                  </a:moveTo>
                  <a:lnTo>
                    <a:pt x="2279" y="1"/>
                  </a:lnTo>
                  <a:lnTo>
                    <a:pt x="1370" y="1"/>
                  </a:lnTo>
                  <a:lnTo>
                    <a:pt x="1370" y="1360"/>
                  </a:lnTo>
                  <a:lnTo>
                    <a:pt x="1" y="1360"/>
                  </a:lnTo>
                  <a:lnTo>
                    <a:pt x="1" y="2268"/>
                  </a:lnTo>
                  <a:lnTo>
                    <a:pt x="1370" y="2268"/>
                  </a:lnTo>
                  <a:lnTo>
                    <a:pt x="1370" y="3627"/>
                  </a:lnTo>
                  <a:lnTo>
                    <a:pt x="2279" y="3627"/>
                  </a:lnTo>
                  <a:lnTo>
                    <a:pt x="2279" y="2268"/>
                  </a:lnTo>
                  <a:lnTo>
                    <a:pt x="3638" y="2268"/>
                  </a:lnTo>
                  <a:lnTo>
                    <a:pt x="3638" y="13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7374487" y="-1617339"/>
              <a:ext cx="192341" cy="192341"/>
            </a:xfrm>
            <a:custGeom>
              <a:avLst/>
              <a:gdLst/>
              <a:ahLst/>
              <a:cxnLst/>
              <a:rect l="l" t="t" r="r" b="b"/>
              <a:pathLst>
                <a:path w="3638" h="3638" extrusionOk="0">
                  <a:moveTo>
                    <a:pt x="2279" y="0"/>
                  </a:moveTo>
                  <a:lnTo>
                    <a:pt x="1370" y="0"/>
                  </a:lnTo>
                  <a:lnTo>
                    <a:pt x="1370" y="1370"/>
                  </a:lnTo>
                  <a:lnTo>
                    <a:pt x="1" y="1370"/>
                  </a:lnTo>
                  <a:lnTo>
                    <a:pt x="1" y="2279"/>
                  </a:lnTo>
                  <a:lnTo>
                    <a:pt x="1370" y="2279"/>
                  </a:lnTo>
                  <a:lnTo>
                    <a:pt x="1370" y="3637"/>
                  </a:lnTo>
                  <a:lnTo>
                    <a:pt x="2279" y="3637"/>
                  </a:lnTo>
                  <a:lnTo>
                    <a:pt x="2279" y="2279"/>
                  </a:lnTo>
                  <a:lnTo>
                    <a:pt x="3638" y="2279"/>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7374487" y="-1233292"/>
              <a:ext cx="192341" cy="192341"/>
            </a:xfrm>
            <a:custGeom>
              <a:avLst/>
              <a:gdLst/>
              <a:ahLst/>
              <a:cxnLst/>
              <a:rect l="l" t="t" r="r" b="b"/>
              <a:pathLst>
                <a:path w="3638" h="3638" extrusionOk="0">
                  <a:moveTo>
                    <a:pt x="2279" y="0"/>
                  </a:moveTo>
                  <a:lnTo>
                    <a:pt x="1370" y="0"/>
                  </a:lnTo>
                  <a:lnTo>
                    <a:pt x="1370" y="1369"/>
                  </a:lnTo>
                  <a:lnTo>
                    <a:pt x="1" y="1369"/>
                  </a:lnTo>
                  <a:lnTo>
                    <a:pt x="1" y="2278"/>
                  </a:lnTo>
                  <a:lnTo>
                    <a:pt x="1370" y="2278"/>
                  </a:lnTo>
                  <a:lnTo>
                    <a:pt x="1370" y="3637"/>
                  </a:lnTo>
                  <a:lnTo>
                    <a:pt x="2279" y="3637"/>
                  </a:lnTo>
                  <a:lnTo>
                    <a:pt x="2279" y="2278"/>
                  </a:lnTo>
                  <a:lnTo>
                    <a:pt x="3638" y="227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7374487" y="-849297"/>
              <a:ext cx="192341" cy="192341"/>
            </a:xfrm>
            <a:custGeom>
              <a:avLst/>
              <a:gdLst/>
              <a:ahLst/>
              <a:cxnLst/>
              <a:rect l="l" t="t" r="r" b="b"/>
              <a:pathLst>
                <a:path w="3638" h="3638" extrusionOk="0">
                  <a:moveTo>
                    <a:pt x="2279" y="0"/>
                  </a:moveTo>
                  <a:lnTo>
                    <a:pt x="1370" y="0"/>
                  </a:lnTo>
                  <a:lnTo>
                    <a:pt x="1370" y="1370"/>
                  </a:lnTo>
                  <a:lnTo>
                    <a:pt x="1" y="1370"/>
                  </a:lnTo>
                  <a:lnTo>
                    <a:pt x="1" y="2268"/>
                  </a:lnTo>
                  <a:lnTo>
                    <a:pt x="1370" y="2268"/>
                  </a:lnTo>
                  <a:lnTo>
                    <a:pt x="1370" y="3637"/>
                  </a:lnTo>
                  <a:lnTo>
                    <a:pt x="2279" y="3637"/>
                  </a:lnTo>
                  <a:lnTo>
                    <a:pt x="2279" y="2268"/>
                  </a:lnTo>
                  <a:lnTo>
                    <a:pt x="3638" y="2268"/>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7374487" y="-465249"/>
              <a:ext cx="192341" cy="192341"/>
            </a:xfrm>
            <a:custGeom>
              <a:avLst/>
              <a:gdLst/>
              <a:ahLst/>
              <a:cxnLst/>
              <a:rect l="l" t="t" r="r" b="b"/>
              <a:pathLst>
                <a:path w="3638" h="3638" extrusionOk="0">
                  <a:moveTo>
                    <a:pt x="2279" y="0"/>
                  </a:moveTo>
                  <a:lnTo>
                    <a:pt x="1370" y="0"/>
                  </a:lnTo>
                  <a:lnTo>
                    <a:pt x="1370" y="1369"/>
                  </a:lnTo>
                  <a:lnTo>
                    <a:pt x="1" y="1369"/>
                  </a:lnTo>
                  <a:lnTo>
                    <a:pt x="1" y="2268"/>
                  </a:lnTo>
                  <a:lnTo>
                    <a:pt x="1370" y="2268"/>
                  </a:lnTo>
                  <a:lnTo>
                    <a:pt x="1370" y="3637"/>
                  </a:lnTo>
                  <a:lnTo>
                    <a:pt x="2279" y="3637"/>
                  </a:lnTo>
                  <a:lnTo>
                    <a:pt x="2279" y="2268"/>
                  </a:lnTo>
                  <a:lnTo>
                    <a:pt x="3638" y="226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rot="5400000">
            <a:off x="166297" y="1662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8"/>
        <p:cNvGrpSpPr/>
        <p:nvPr/>
      </p:nvGrpSpPr>
      <p:grpSpPr>
        <a:xfrm>
          <a:off x="0" y="0"/>
          <a:ext cx="0" cy="0"/>
          <a:chOff x="0" y="0"/>
          <a:chExt cx="0" cy="0"/>
        </a:xfrm>
      </p:grpSpPr>
      <p:sp>
        <p:nvSpPr>
          <p:cNvPr id="169" name="Google Shape;169;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70" name="Google Shape;170;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1" name="Google Shape;171;p9"/>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2" name="Google Shape;172;p9"/>
          <p:cNvSpPr/>
          <p:nvPr/>
        </p:nvSpPr>
        <p:spPr>
          <a:xfrm rot="10800000">
            <a:off x="103188" y="192015"/>
            <a:ext cx="475671" cy="475724"/>
          </a:xfrm>
          <a:custGeom>
            <a:avLst/>
            <a:gdLst/>
            <a:ahLst/>
            <a:cxnLst/>
            <a:rect l="l" t="t" r="r" b="b"/>
            <a:pathLst>
              <a:path w="8997" h="8998" extrusionOk="0">
                <a:moveTo>
                  <a:pt x="8355" y="376"/>
                </a:moveTo>
                <a:lnTo>
                  <a:pt x="4504" y="4237"/>
                </a:lnTo>
                <a:lnTo>
                  <a:pt x="642" y="376"/>
                </a:lnTo>
                <a:close/>
                <a:moveTo>
                  <a:pt x="375" y="643"/>
                </a:moveTo>
                <a:lnTo>
                  <a:pt x="4237" y="4494"/>
                </a:lnTo>
                <a:lnTo>
                  <a:pt x="375" y="8356"/>
                </a:lnTo>
                <a:lnTo>
                  <a:pt x="375" y="643"/>
                </a:lnTo>
                <a:close/>
                <a:moveTo>
                  <a:pt x="8623" y="643"/>
                </a:moveTo>
                <a:lnTo>
                  <a:pt x="8623" y="8356"/>
                </a:lnTo>
                <a:lnTo>
                  <a:pt x="4772" y="4494"/>
                </a:lnTo>
                <a:lnTo>
                  <a:pt x="8623" y="643"/>
                </a:lnTo>
                <a:close/>
                <a:moveTo>
                  <a:pt x="4504" y="4762"/>
                </a:moveTo>
                <a:lnTo>
                  <a:pt x="8355" y="8623"/>
                </a:lnTo>
                <a:lnTo>
                  <a:pt x="642" y="8623"/>
                </a:lnTo>
                <a:lnTo>
                  <a:pt x="4504" y="4762"/>
                </a:lnTo>
                <a:close/>
                <a:moveTo>
                  <a:pt x="1" y="1"/>
                </a:moveTo>
                <a:lnTo>
                  <a:pt x="1" y="8998"/>
                </a:lnTo>
                <a:lnTo>
                  <a:pt x="8997" y="8998"/>
                </a:lnTo>
                <a:lnTo>
                  <a:pt x="8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9"/>
          <p:cNvGrpSpPr/>
          <p:nvPr/>
        </p:nvGrpSpPr>
        <p:grpSpPr>
          <a:xfrm rot="-5400000">
            <a:off x="7650474" y="1206457"/>
            <a:ext cx="2255540" cy="373950"/>
            <a:chOff x="739249" y="-2659143"/>
            <a:chExt cx="2255540" cy="373950"/>
          </a:xfrm>
        </p:grpSpPr>
        <p:sp>
          <p:nvSpPr>
            <p:cNvPr id="174" name="Google Shape;174;p9"/>
            <p:cNvSpPr/>
            <p:nvPr/>
          </p:nvSpPr>
          <p:spPr>
            <a:xfrm>
              <a:off x="739249" y="-2659143"/>
              <a:ext cx="410060" cy="373950"/>
            </a:xfrm>
            <a:custGeom>
              <a:avLst/>
              <a:gdLst/>
              <a:ahLst/>
              <a:cxnLst/>
              <a:rect l="l" t="t" r="r" b="b"/>
              <a:pathLst>
                <a:path w="7756" h="7073" extrusionOk="0">
                  <a:moveTo>
                    <a:pt x="7756"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a:off x="1149256"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a:off x="1559316" y="-2659143"/>
              <a:ext cx="410060" cy="373950"/>
            </a:xfrm>
            <a:custGeom>
              <a:avLst/>
              <a:gdLst/>
              <a:ahLst/>
              <a:cxnLst/>
              <a:rect l="l" t="t" r="r" b="b"/>
              <a:pathLst>
                <a:path w="7756" h="7073" extrusionOk="0">
                  <a:moveTo>
                    <a:pt x="7756"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a:off x="1969323"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a:off x="2379383" y="-2659143"/>
              <a:ext cx="410694" cy="373950"/>
            </a:xfrm>
            <a:custGeom>
              <a:avLst/>
              <a:gdLst/>
              <a:ahLst/>
              <a:cxnLst/>
              <a:rect l="l" t="t" r="r" b="b"/>
              <a:pathLst>
                <a:path w="7768" h="7073" extrusionOk="0">
                  <a:moveTo>
                    <a:pt x="776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9"/>
            <p:cNvSpPr/>
            <p:nvPr/>
          </p:nvSpPr>
          <p:spPr>
            <a:xfrm>
              <a:off x="944544" y="-2659143"/>
              <a:ext cx="410113" cy="373950"/>
            </a:xfrm>
            <a:custGeom>
              <a:avLst/>
              <a:gdLst/>
              <a:ahLst/>
              <a:cxnLst/>
              <a:rect l="l" t="t" r="r" b="b"/>
              <a:pathLst>
                <a:path w="7757" h="7073" extrusionOk="0">
                  <a:moveTo>
                    <a:pt x="7756" y="1"/>
                  </a:moveTo>
                  <a:lnTo>
                    <a:pt x="5424" y="1"/>
                  </a:lnTo>
                  <a:lnTo>
                    <a:pt x="0" y="7072"/>
                  </a:lnTo>
                  <a:lnTo>
                    <a:pt x="2322"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a:off x="1354603" y="-2659143"/>
              <a:ext cx="410060" cy="373950"/>
            </a:xfrm>
            <a:custGeom>
              <a:avLst/>
              <a:gdLst/>
              <a:ahLst/>
              <a:cxnLst/>
              <a:rect l="l" t="t" r="r" b="b"/>
              <a:pathLst>
                <a:path w="7756" h="7073" extrusionOk="0">
                  <a:moveTo>
                    <a:pt x="7756" y="1"/>
                  </a:moveTo>
                  <a:lnTo>
                    <a:pt x="5424" y="1"/>
                  </a:lnTo>
                  <a:lnTo>
                    <a:pt x="0" y="7072"/>
                  </a:lnTo>
                  <a:lnTo>
                    <a:pt x="2321"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1764610" y="-2659143"/>
              <a:ext cx="410113" cy="373950"/>
            </a:xfrm>
            <a:custGeom>
              <a:avLst/>
              <a:gdLst/>
              <a:ahLst/>
              <a:cxnLst/>
              <a:rect l="l" t="t" r="r" b="b"/>
              <a:pathLst>
                <a:path w="7757" h="7073" extrusionOk="0">
                  <a:moveTo>
                    <a:pt x="7757" y="1"/>
                  </a:moveTo>
                  <a:lnTo>
                    <a:pt x="5425" y="1"/>
                  </a:lnTo>
                  <a:lnTo>
                    <a:pt x="1" y="7072"/>
                  </a:lnTo>
                  <a:lnTo>
                    <a:pt x="2322"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2174670" y="-2659143"/>
              <a:ext cx="410060" cy="373950"/>
            </a:xfrm>
            <a:custGeom>
              <a:avLst/>
              <a:gdLst/>
              <a:ahLst/>
              <a:cxnLst/>
              <a:rect l="l" t="t" r="r" b="b"/>
              <a:pathLst>
                <a:path w="7756" h="7073" extrusionOk="0">
                  <a:moveTo>
                    <a:pt x="7756" y="1"/>
                  </a:moveTo>
                  <a:lnTo>
                    <a:pt x="5424" y="1"/>
                  </a:lnTo>
                  <a:lnTo>
                    <a:pt x="1" y="7072"/>
                  </a:lnTo>
                  <a:lnTo>
                    <a:pt x="2321"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a:off x="2584677"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4"/>
        <p:cNvGrpSpPr/>
        <p:nvPr/>
      </p:nvGrpSpPr>
      <p:grpSpPr>
        <a:xfrm>
          <a:off x="0" y="0"/>
          <a:ext cx="0" cy="0"/>
          <a:chOff x="0" y="0"/>
          <a:chExt cx="0" cy="0"/>
        </a:xfrm>
      </p:grpSpPr>
      <p:sp>
        <p:nvSpPr>
          <p:cNvPr id="185" name="Google Shape;185;p10"/>
          <p:cNvSpPr>
            <a:spLocks noGrp="1"/>
          </p:cNvSpPr>
          <p:nvPr>
            <p:ph type="pic" idx="2"/>
          </p:nvPr>
        </p:nvSpPr>
        <p:spPr>
          <a:xfrm>
            <a:off x="0" y="0"/>
            <a:ext cx="9144000" cy="4587000"/>
          </a:xfrm>
          <a:prstGeom prst="rect">
            <a:avLst/>
          </a:prstGeom>
          <a:noFill/>
          <a:ln>
            <a:noFill/>
          </a:ln>
        </p:spPr>
      </p:sp>
      <p:sp>
        <p:nvSpPr>
          <p:cNvPr id="186" name="Google Shape;186;p10"/>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7" name="Google Shape;187;p10"/>
          <p:cNvSpPr txBox="1">
            <a:spLocks noGrp="1"/>
          </p:cNvSpPr>
          <p:nvPr>
            <p:ph type="title"/>
          </p:nvPr>
        </p:nvSpPr>
        <p:spPr>
          <a:xfrm>
            <a:off x="720000" y="4014450"/>
            <a:ext cx="7704000" cy="572700"/>
          </a:xfrm>
          <a:prstGeom prst="rect">
            <a:avLst/>
          </a:prstGeom>
          <a:solidFill>
            <a:schemeClr val="dk1"/>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88" name="Google Shape;188;p10"/>
          <p:cNvSpPr/>
          <p:nvPr/>
        </p:nvSpPr>
        <p:spPr>
          <a:xfrm rot="10800000">
            <a:off x="103188" y="4603990"/>
            <a:ext cx="475671" cy="475724"/>
          </a:xfrm>
          <a:custGeom>
            <a:avLst/>
            <a:gdLst/>
            <a:ahLst/>
            <a:cxnLst/>
            <a:rect l="l" t="t" r="r" b="b"/>
            <a:pathLst>
              <a:path w="8997" h="8998" extrusionOk="0">
                <a:moveTo>
                  <a:pt x="8355" y="376"/>
                </a:moveTo>
                <a:lnTo>
                  <a:pt x="4504" y="4237"/>
                </a:lnTo>
                <a:lnTo>
                  <a:pt x="642" y="376"/>
                </a:lnTo>
                <a:close/>
                <a:moveTo>
                  <a:pt x="375" y="643"/>
                </a:moveTo>
                <a:lnTo>
                  <a:pt x="4237" y="4494"/>
                </a:lnTo>
                <a:lnTo>
                  <a:pt x="375" y="8356"/>
                </a:lnTo>
                <a:lnTo>
                  <a:pt x="375" y="643"/>
                </a:lnTo>
                <a:close/>
                <a:moveTo>
                  <a:pt x="8623" y="643"/>
                </a:moveTo>
                <a:lnTo>
                  <a:pt x="8623" y="8356"/>
                </a:lnTo>
                <a:lnTo>
                  <a:pt x="4772" y="4494"/>
                </a:lnTo>
                <a:lnTo>
                  <a:pt x="8623" y="643"/>
                </a:lnTo>
                <a:close/>
                <a:moveTo>
                  <a:pt x="4504" y="4762"/>
                </a:moveTo>
                <a:lnTo>
                  <a:pt x="8355" y="8623"/>
                </a:lnTo>
                <a:lnTo>
                  <a:pt x="642" y="8623"/>
                </a:lnTo>
                <a:lnTo>
                  <a:pt x="4504" y="4762"/>
                </a:lnTo>
                <a:close/>
                <a:moveTo>
                  <a:pt x="1" y="1"/>
                </a:moveTo>
                <a:lnTo>
                  <a:pt x="1" y="8998"/>
                </a:lnTo>
                <a:lnTo>
                  <a:pt x="8997" y="8998"/>
                </a:lnTo>
                <a:lnTo>
                  <a:pt x="8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 name="Google Shape;189;p10"/>
          <p:cNvGrpSpPr/>
          <p:nvPr/>
        </p:nvGrpSpPr>
        <p:grpSpPr>
          <a:xfrm rot="10800000">
            <a:off x="8617439" y="7"/>
            <a:ext cx="360386" cy="1441373"/>
            <a:chOff x="125830" y="1513767"/>
            <a:chExt cx="430415" cy="1721659"/>
          </a:xfrm>
        </p:grpSpPr>
        <p:sp>
          <p:nvSpPr>
            <p:cNvPr id="190" name="Google Shape;190;p10"/>
            <p:cNvSpPr/>
            <p:nvPr/>
          </p:nvSpPr>
          <p:spPr>
            <a:xfrm>
              <a:off x="125830" y="1513767"/>
              <a:ext cx="430415" cy="430415"/>
            </a:xfrm>
            <a:custGeom>
              <a:avLst/>
              <a:gdLst/>
              <a:ahLst/>
              <a:cxnLst/>
              <a:rect l="l" t="t" r="r" b="b"/>
              <a:pathLst>
                <a:path w="8141" h="8141" extrusionOk="0">
                  <a:moveTo>
                    <a:pt x="8141" y="4065"/>
                  </a:moveTo>
                  <a:lnTo>
                    <a:pt x="4076" y="0"/>
                  </a:lnTo>
                  <a:lnTo>
                    <a:pt x="1" y="4065"/>
                  </a:lnTo>
                  <a:lnTo>
                    <a:pt x="1" y="8141"/>
                  </a:lnTo>
                  <a:lnTo>
                    <a:pt x="4076" y="4065"/>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0"/>
            <p:cNvSpPr/>
            <p:nvPr/>
          </p:nvSpPr>
          <p:spPr>
            <a:xfrm>
              <a:off x="125830" y="1944129"/>
              <a:ext cx="430415" cy="430468"/>
            </a:xfrm>
            <a:custGeom>
              <a:avLst/>
              <a:gdLst/>
              <a:ahLst/>
              <a:cxnLst/>
              <a:rect l="l" t="t" r="r" b="b"/>
              <a:pathLst>
                <a:path w="8141" h="8142"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0"/>
            <p:cNvSpPr/>
            <p:nvPr/>
          </p:nvSpPr>
          <p:spPr>
            <a:xfrm>
              <a:off x="125830" y="2374544"/>
              <a:ext cx="430415" cy="430415"/>
            </a:xfrm>
            <a:custGeom>
              <a:avLst/>
              <a:gdLst/>
              <a:ahLst/>
              <a:cxnLst/>
              <a:rect l="l" t="t" r="r" b="b"/>
              <a:pathLst>
                <a:path w="8141" h="8141" extrusionOk="0">
                  <a:moveTo>
                    <a:pt x="8141" y="4066"/>
                  </a:moveTo>
                  <a:lnTo>
                    <a:pt x="4076" y="1"/>
                  </a:lnTo>
                  <a:lnTo>
                    <a:pt x="1" y="4066"/>
                  </a:lnTo>
                  <a:lnTo>
                    <a:pt x="1" y="8141"/>
                  </a:lnTo>
                  <a:lnTo>
                    <a:pt x="4076" y="4066"/>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0"/>
            <p:cNvSpPr/>
            <p:nvPr/>
          </p:nvSpPr>
          <p:spPr>
            <a:xfrm>
              <a:off x="125830" y="2804905"/>
              <a:ext cx="430415" cy="430520"/>
            </a:xfrm>
            <a:custGeom>
              <a:avLst/>
              <a:gdLst/>
              <a:ahLst/>
              <a:cxnLst/>
              <a:rect l="l" t="t" r="r" b="b"/>
              <a:pathLst>
                <a:path w="8141" h="8143"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 name="Google Shape;194;p10"/>
          <p:cNvSpPr/>
          <p:nvPr/>
        </p:nvSpPr>
        <p:spPr>
          <a:xfrm rot="10800000">
            <a:off x="103199" y="177322"/>
            <a:ext cx="713798" cy="746577"/>
          </a:xfrm>
          <a:custGeom>
            <a:avLst/>
            <a:gdLst/>
            <a:ahLst/>
            <a:cxnLst/>
            <a:rect l="l" t="t" r="r" b="b"/>
            <a:pathLst>
              <a:path w="13501" h="14121" extrusionOk="0">
                <a:moveTo>
                  <a:pt x="13126" y="374"/>
                </a:moveTo>
                <a:lnTo>
                  <a:pt x="13126" y="13746"/>
                </a:lnTo>
                <a:lnTo>
                  <a:pt x="375" y="13746"/>
                </a:lnTo>
                <a:lnTo>
                  <a:pt x="375" y="11371"/>
                </a:lnTo>
                <a:lnTo>
                  <a:pt x="10869" y="11371"/>
                </a:lnTo>
                <a:lnTo>
                  <a:pt x="10869" y="374"/>
                </a:lnTo>
                <a:close/>
                <a:moveTo>
                  <a:pt x="10495" y="0"/>
                </a:moveTo>
                <a:lnTo>
                  <a:pt x="10495" y="10997"/>
                </a:lnTo>
                <a:lnTo>
                  <a:pt x="0" y="10997"/>
                </a:lnTo>
                <a:lnTo>
                  <a:pt x="0" y="14121"/>
                </a:lnTo>
                <a:lnTo>
                  <a:pt x="13500" y="14121"/>
                </a:lnTo>
                <a:lnTo>
                  <a:pt x="1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5"/>
        <p:cNvGrpSpPr/>
        <p:nvPr/>
      </p:nvGrpSpPr>
      <p:grpSpPr>
        <a:xfrm>
          <a:off x="0" y="0"/>
          <a:ext cx="0" cy="0"/>
          <a:chOff x="0" y="0"/>
          <a:chExt cx="0" cy="0"/>
        </a:xfrm>
      </p:grpSpPr>
      <p:sp>
        <p:nvSpPr>
          <p:cNvPr id="196" name="Google Shape;196;p11"/>
          <p:cNvSpPr txBox="1">
            <a:spLocks noGrp="1"/>
          </p:cNvSpPr>
          <p:nvPr>
            <p:ph type="title" hasCustomPrompt="1"/>
          </p:nvPr>
        </p:nvSpPr>
        <p:spPr>
          <a:xfrm>
            <a:off x="1284000" y="2537900"/>
            <a:ext cx="6576000" cy="1108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97" name="Google Shape;197;p11"/>
          <p:cNvSpPr txBox="1">
            <a:spLocks noGrp="1"/>
          </p:cNvSpPr>
          <p:nvPr>
            <p:ph type="subTitle" idx="1"/>
          </p:nvPr>
        </p:nvSpPr>
        <p:spPr>
          <a:xfrm>
            <a:off x="1284000" y="36810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98" name="Google Shape;198;p11"/>
          <p:cNvSpPr/>
          <p:nvPr/>
        </p:nvSpPr>
        <p:spPr>
          <a:xfrm>
            <a:off x="0" y="4325"/>
            <a:ext cx="9144000" cy="1776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9" name="Google Shape;199;p11"/>
          <p:cNvSpPr/>
          <p:nvPr/>
        </p:nvSpPr>
        <p:spPr>
          <a:xfrm>
            <a:off x="5461025" y="-148187"/>
            <a:ext cx="4078705" cy="698114"/>
          </a:xfrm>
          <a:custGeom>
            <a:avLst/>
            <a:gdLst/>
            <a:ahLst/>
            <a:cxnLst/>
            <a:rect l="l" t="t" r="r" b="b"/>
            <a:pathLst>
              <a:path w="104878" h="17951" extrusionOk="0">
                <a:moveTo>
                  <a:pt x="95977" y="524"/>
                </a:moveTo>
                <a:lnTo>
                  <a:pt x="104502" y="9050"/>
                </a:lnTo>
                <a:lnTo>
                  <a:pt x="104502" y="1722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23"/>
                </a:lnTo>
                <a:lnTo>
                  <a:pt x="375" y="9050"/>
                </a:lnTo>
                <a:lnTo>
                  <a:pt x="8890" y="524"/>
                </a:lnTo>
                <a:lnTo>
                  <a:pt x="17597" y="9242"/>
                </a:lnTo>
                <a:lnTo>
                  <a:pt x="26316" y="524"/>
                </a:lnTo>
                <a:lnTo>
                  <a:pt x="35024" y="9242"/>
                </a:lnTo>
                <a:lnTo>
                  <a:pt x="43731" y="524"/>
                </a:lnTo>
                <a:lnTo>
                  <a:pt x="52439" y="9242"/>
                </a:lnTo>
                <a:lnTo>
                  <a:pt x="61147" y="524"/>
                </a:lnTo>
                <a:lnTo>
                  <a:pt x="69854" y="9242"/>
                </a:lnTo>
                <a:lnTo>
                  <a:pt x="78562" y="524"/>
                </a:lnTo>
                <a:lnTo>
                  <a:pt x="87269" y="9242"/>
                </a:lnTo>
                <a:lnTo>
                  <a:pt x="95977" y="524"/>
                </a:lnTo>
                <a:close/>
                <a:moveTo>
                  <a:pt x="8890" y="0"/>
                </a:moveTo>
                <a:lnTo>
                  <a:pt x="1" y="8889"/>
                </a:lnTo>
                <a:lnTo>
                  <a:pt x="1" y="17682"/>
                </a:lnTo>
                <a:lnTo>
                  <a:pt x="322" y="17811"/>
                </a:lnTo>
                <a:lnTo>
                  <a:pt x="8890" y="9242"/>
                </a:lnTo>
                <a:lnTo>
                  <a:pt x="17597" y="17950"/>
                </a:lnTo>
                <a:lnTo>
                  <a:pt x="26316" y="9242"/>
                </a:lnTo>
                <a:lnTo>
                  <a:pt x="35024" y="17950"/>
                </a:lnTo>
                <a:lnTo>
                  <a:pt x="43731" y="9242"/>
                </a:lnTo>
                <a:lnTo>
                  <a:pt x="52439" y="17950"/>
                </a:lnTo>
                <a:lnTo>
                  <a:pt x="61147" y="9242"/>
                </a:lnTo>
                <a:lnTo>
                  <a:pt x="69854" y="17950"/>
                </a:lnTo>
                <a:lnTo>
                  <a:pt x="78562" y="9242"/>
                </a:lnTo>
                <a:lnTo>
                  <a:pt x="87269" y="17950"/>
                </a:lnTo>
                <a:lnTo>
                  <a:pt x="95977" y="9242"/>
                </a:lnTo>
                <a:lnTo>
                  <a:pt x="104556" y="17811"/>
                </a:lnTo>
                <a:lnTo>
                  <a:pt x="104877" y="17682"/>
                </a:lnTo>
                <a:lnTo>
                  <a:pt x="104877" y="8889"/>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5461025" y="529064"/>
            <a:ext cx="4078705" cy="698114"/>
          </a:xfrm>
          <a:custGeom>
            <a:avLst/>
            <a:gdLst/>
            <a:ahLst/>
            <a:cxnLst/>
            <a:rect l="l" t="t" r="r" b="b"/>
            <a:pathLst>
              <a:path w="104878" h="17951" extrusionOk="0">
                <a:moveTo>
                  <a:pt x="95977" y="535"/>
                </a:moveTo>
                <a:lnTo>
                  <a:pt x="104502" y="9050"/>
                </a:lnTo>
                <a:lnTo>
                  <a:pt x="104502" y="1723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33"/>
                </a:lnTo>
                <a:lnTo>
                  <a:pt x="375" y="9050"/>
                </a:lnTo>
                <a:lnTo>
                  <a:pt x="8890" y="535"/>
                </a:lnTo>
                <a:lnTo>
                  <a:pt x="17597" y="9243"/>
                </a:lnTo>
                <a:lnTo>
                  <a:pt x="26316" y="535"/>
                </a:lnTo>
                <a:lnTo>
                  <a:pt x="35024" y="9243"/>
                </a:lnTo>
                <a:lnTo>
                  <a:pt x="43731" y="535"/>
                </a:lnTo>
                <a:lnTo>
                  <a:pt x="52439" y="9243"/>
                </a:lnTo>
                <a:lnTo>
                  <a:pt x="61147" y="535"/>
                </a:lnTo>
                <a:lnTo>
                  <a:pt x="69854" y="9243"/>
                </a:lnTo>
                <a:lnTo>
                  <a:pt x="78562" y="535"/>
                </a:lnTo>
                <a:lnTo>
                  <a:pt x="87269" y="9243"/>
                </a:lnTo>
                <a:lnTo>
                  <a:pt x="95977" y="535"/>
                </a:lnTo>
                <a:close/>
                <a:moveTo>
                  <a:pt x="8890" y="0"/>
                </a:moveTo>
                <a:lnTo>
                  <a:pt x="54" y="8846"/>
                </a:lnTo>
                <a:lnTo>
                  <a:pt x="1" y="8900"/>
                </a:lnTo>
                <a:lnTo>
                  <a:pt x="1" y="17682"/>
                </a:lnTo>
                <a:lnTo>
                  <a:pt x="322" y="17811"/>
                </a:lnTo>
                <a:lnTo>
                  <a:pt x="8890" y="9243"/>
                </a:lnTo>
                <a:lnTo>
                  <a:pt x="17597" y="17950"/>
                </a:lnTo>
                <a:lnTo>
                  <a:pt x="26316" y="9243"/>
                </a:lnTo>
                <a:lnTo>
                  <a:pt x="35024" y="17950"/>
                </a:lnTo>
                <a:lnTo>
                  <a:pt x="43731" y="9243"/>
                </a:lnTo>
                <a:lnTo>
                  <a:pt x="52439" y="17950"/>
                </a:lnTo>
                <a:lnTo>
                  <a:pt x="61147" y="9243"/>
                </a:lnTo>
                <a:lnTo>
                  <a:pt x="69854" y="17950"/>
                </a:lnTo>
                <a:lnTo>
                  <a:pt x="78562" y="9243"/>
                </a:lnTo>
                <a:lnTo>
                  <a:pt x="87269" y="17950"/>
                </a:lnTo>
                <a:lnTo>
                  <a:pt x="95977" y="9243"/>
                </a:lnTo>
                <a:lnTo>
                  <a:pt x="104556" y="17811"/>
                </a:lnTo>
                <a:lnTo>
                  <a:pt x="104877" y="17682"/>
                </a:lnTo>
                <a:lnTo>
                  <a:pt x="104877" y="8900"/>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a:off x="166302" y="298394"/>
            <a:ext cx="360362" cy="360309"/>
          </a:xfrm>
          <a:custGeom>
            <a:avLst/>
            <a:gdLst/>
            <a:ahLst/>
            <a:cxnLst/>
            <a:rect l="l" t="t" r="r" b="b"/>
            <a:pathLst>
              <a:path w="6816" h="6815" extrusionOk="0">
                <a:moveTo>
                  <a:pt x="1" y="0"/>
                </a:moveTo>
                <a:lnTo>
                  <a:pt x="1" y="1369"/>
                </a:lnTo>
                <a:lnTo>
                  <a:pt x="4493" y="1369"/>
                </a:lnTo>
                <a:lnTo>
                  <a:pt x="1" y="5852"/>
                </a:lnTo>
                <a:lnTo>
                  <a:pt x="974" y="6815"/>
                </a:lnTo>
                <a:lnTo>
                  <a:pt x="5456" y="2332"/>
                </a:lnTo>
                <a:lnTo>
                  <a:pt x="5456" y="6815"/>
                </a:lnTo>
                <a:lnTo>
                  <a:pt x="6815" y="6815"/>
                </a:lnTo>
                <a:lnTo>
                  <a:pt x="68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a:off x="166297" y="42307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marL="914400" lvl="1"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2pPr>
            <a:lvl3pPr marL="1371600" lvl="2"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3pPr>
            <a:lvl4pPr marL="1828800" lvl="3"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4pPr>
            <a:lvl5pPr marL="2286000" lvl="4"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5pPr>
            <a:lvl6pPr marL="2743200" lvl="5"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6pPr>
            <a:lvl7pPr marL="3200400" lvl="6"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7pPr>
            <a:lvl8pPr marL="3657600" lvl="7"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8pPr>
            <a:lvl9pPr marL="4114800" lvl="8"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4" r:id="rId13"/>
    <p:sldLayoutId id="2147483670"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28"/>
          <p:cNvSpPr txBox="1">
            <a:spLocks noGrp="1"/>
          </p:cNvSpPr>
          <p:nvPr>
            <p:ph type="ctrTitle"/>
          </p:nvPr>
        </p:nvSpPr>
        <p:spPr>
          <a:xfrm>
            <a:off x="1375950" y="1432275"/>
            <a:ext cx="6392100" cy="1610100"/>
          </a:xfrm>
          <a:prstGeom prst="rect">
            <a:avLst/>
          </a:prstGeom>
        </p:spPr>
        <p:txBody>
          <a:bodyPr spcFirstLastPara="1" wrap="square" lIns="91425" tIns="91425" rIns="91425" bIns="91425" anchor="b" anchorCtr="0">
            <a:noAutofit/>
          </a:bodyPr>
          <a:lstStyle/>
          <a:p>
            <a:br>
              <a:rPr lang="ar-EG" b="0" dirty="0"/>
            </a:br>
            <a:r>
              <a:rPr lang="en-US" b="0" dirty="0"/>
              <a:t> </a:t>
            </a:r>
            <a:r>
              <a:rPr lang="en-US" dirty="0"/>
              <a:t>Car Workshop Management</a:t>
            </a:r>
            <a:r>
              <a:rPr lang="en" dirty="0"/>
              <a:t> System</a:t>
            </a:r>
            <a:endParaRPr dirty="0"/>
          </a:p>
        </p:txBody>
      </p:sp>
      <p:sp>
        <p:nvSpPr>
          <p:cNvPr id="473" name="Google Shape;473;p28"/>
          <p:cNvSpPr txBox="1">
            <a:spLocks noGrp="1"/>
          </p:cNvSpPr>
          <p:nvPr>
            <p:ph type="subTitle" idx="1"/>
          </p:nvPr>
        </p:nvSpPr>
        <p:spPr>
          <a:xfrm>
            <a:off x="1375950" y="3235424"/>
            <a:ext cx="6392100" cy="1089237"/>
          </a:xfrm>
          <a:prstGeom prst="rect">
            <a:avLst/>
          </a:prstGeom>
        </p:spPr>
        <p:txBody>
          <a:bodyPr spcFirstLastPara="1" wrap="square" lIns="91425" tIns="91425" rIns="91425" bIns="91425" anchor="t" anchorCtr="0">
            <a:noAutofit/>
          </a:bodyPr>
          <a:lstStyle/>
          <a:p>
            <a:pPr marL="0" lvl="0" indent="0"/>
            <a:r>
              <a:rPr lang="en-US" sz="2400" b="1" dirty="0" err="1"/>
              <a:t>Dr.Ibrahim</a:t>
            </a:r>
            <a:r>
              <a:rPr lang="en-US" sz="2400" b="1" dirty="0"/>
              <a:t> </a:t>
            </a:r>
            <a:r>
              <a:rPr lang="en-US" sz="2400" b="1" dirty="0" err="1"/>
              <a:t>Abdellatif</a:t>
            </a:r>
            <a:endParaRPr lang="en-US" sz="2400" b="1" dirty="0"/>
          </a:p>
          <a:p>
            <a:pPr marL="0" indent="0"/>
            <a:r>
              <a:rPr lang="en-US" sz="2400" b="1" dirty="0" err="1"/>
              <a:t>Dr.Mostafa</a:t>
            </a:r>
            <a:r>
              <a:rPr lang="en-US" sz="2400" b="1" dirty="0"/>
              <a:t> Ibrahim</a:t>
            </a:r>
          </a:p>
          <a:p>
            <a:pPr marL="0" lvl="0" indent="0"/>
            <a:endParaRPr sz="2400" b="1" dirty="0"/>
          </a:p>
        </p:txBody>
      </p:sp>
      <p:sp>
        <p:nvSpPr>
          <p:cNvPr id="474" name="Google Shape;474;p28"/>
          <p:cNvSpPr/>
          <p:nvPr/>
        </p:nvSpPr>
        <p:spPr>
          <a:xfrm>
            <a:off x="7707452" y="3870382"/>
            <a:ext cx="360362" cy="360309"/>
          </a:xfrm>
          <a:custGeom>
            <a:avLst/>
            <a:gdLst/>
            <a:ahLst/>
            <a:cxnLst/>
            <a:rect l="l" t="t" r="r" b="b"/>
            <a:pathLst>
              <a:path w="6816" h="6815" extrusionOk="0">
                <a:moveTo>
                  <a:pt x="1" y="0"/>
                </a:moveTo>
                <a:lnTo>
                  <a:pt x="1" y="1369"/>
                </a:lnTo>
                <a:lnTo>
                  <a:pt x="4493" y="1369"/>
                </a:lnTo>
                <a:lnTo>
                  <a:pt x="1" y="5852"/>
                </a:lnTo>
                <a:lnTo>
                  <a:pt x="974" y="6815"/>
                </a:lnTo>
                <a:lnTo>
                  <a:pt x="5456" y="2332"/>
                </a:lnTo>
                <a:lnTo>
                  <a:pt x="5456" y="6815"/>
                </a:lnTo>
                <a:lnTo>
                  <a:pt x="6815" y="6815"/>
                </a:lnTo>
                <a:lnTo>
                  <a:pt x="68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28"/>
          <p:cNvGrpSpPr/>
          <p:nvPr/>
        </p:nvGrpSpPr>
        <p:grpSpPr>
          <a:xfrm>
            <a:off x="1872322" y="279596"/>
            <a:ext cx="5399507" cy="519818"/>
            <a:chOff x="-1943216" y="3950083"/>
            <a:chExt cx="5399507" cy="519818"/>
          </a:xfrm>
        </p:grpSpPr>
        <p:sp>
          <p:nvSpPr>
            <p:cNvPr id="476" name="Google Shape;476;p28"/>
            <p:cNvSpPr/>
            <p:nvPr/>
          </p:nvSpPr>
          <p:spPr>
            <a:xfrm>
              <a:off x="561078"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3356103" y="4369765"/>
              <a:ext cx="100189" cy="100136"/>
            </a:xfrm>
            <a:custGeom>
              <a:avLst/>
              <a:gdLst/>
              <a:ahLst/>
              <a:cxnLst/>
              <a:rect l="l" t="t" r="r" b="b"/>
              <a:pathLst>
                <a:path w="1895" h="1894" extrusionOk="0">
                  <a:moveTo>
                    <a:pt x="1895" y="0"/>
                  </a:moveTo>
                  <a:lnTo>
                    <a:pt x="1" y="1894"/>
                  </a:lnTo>
                  <a:lnTo>
                    <a:pt x="525" y="1894"/>
                  </a:lnTo>
                  <a:lnTo>
                    <a:pt x="1895" y="535"/>
                  </a:lnTo>
                  <a:lnTo>
                    <a:pt x="18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25062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3045650" y="4059260"/>
              <a:ext cx="410641" cy="410641"/>
            </a:xfrm>
            <a:custGeom>
              <a:avLst/>
              <a:gdLst/>
              <a:ahLst/>
              <a:cxnLst/>
              <a:rect l="l" t="t" r="r" b="b"/>
              <a:pathLst>
                <a:path w="7767" h="7767" extrusionOk="0">
                  <a:moveTo>
                    <a:pt x="7767" y="1"/>
                  </a:moveTo>
                  <a:lnTo>
                    <a:pt x="0" y="7767"/>
                  </a:lnTo>
                  <a:lnTo>
                    <a:pt x="524" y="7767"/>
                  </a:lnTo>
                  <a:lnTo>
                    <a:pt x="7767" y="536"/>
                  </a:lnTo>
                  <a:lnTo>
                    <a:pt x="7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5988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2735145" y="3950083"/>
              <a:ext cx="548103" cy="519818"/>
            </a:xfrm>
            <a:custGeom>
              <a:avLst/>
              <a:gdLst/>
              <a:ahLst/>
              <a:cxnLst/>
              <a:rect l="l" t="t" r="r" b="b"/>
              <a:pathLst>
                <a:path w="10367" h="9832" extrusionOk="0">
                  <a:moveTo>
                    <a:pt x="9831" y="1"/>
                  </a:moveTo>
                  <a:lnTo>
                    <a:pt x="0" y="9832"/>
                  </a:lnTo>
                  <a:lnTo>
                    <a:pt x="52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370386" y="3950083"/>
              <a:ext cx="548050" cy="519818"/>
            </a:xfrm>
            <a:custGeom>
              <a:avLst/>
              <a:gdLst/>
              <a:ahLst/>
              <a:cxnLst/>
              <a:rect l="l" t="t" r="r" b="b"/>
              <a:pathLst>
                <a:path w="10366" h="9832" extrusionOk="0">
                  <a:moveTo>
                    <a:pt x="9842"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2424639" y="3950083"/>
              <a:ext cx="548050" cy="519818"/>
            </a:xfrm>
            <a:custGeom>
              <a:avLst/>
              <a:gdLst/>
              <a:ahLst/>
              <a:cxnLst/>
              <a:rect l="l" t="t" r="r" b="b"/>
              <a:pathLst>
                <a:path w="10366" h="9832" extrusionOk="0">
                  <a:moveTo>
                    <a:pt x="9831" y="1"/>
                  </a:moveTo>
                  <a:lnTo>
                    <a:pt x="1" y="9832"/>
                  </a:lnTo>
                  <a:lnTo>
                    <a:pt x="524"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680892" y="3950083"/>
              <a:ext cx="548103" cy="519818"/>
            </a:xfrm>
            <a:custGeom>
              <a:avLst/>
              <a:gdLst/>
              <a:ahLst/>
              <a:cxnLst/>
              <a:rect l="l" t="t" r="r" b="b"/>
              <a:pathLst>
                <a:path w="10367" h="9832" extrusionOk="0">
                  <a:moveTo>
                    <a:pt x="9842" y="1"/>
                  </a:moveTo>
                  <a:lnTo>
                    <a:pt x="0" y="9832"/>
                  </a:lnTo>
                  <a:lnTo>
                    <a:pt x="53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2114134" y="3950083"/>
              <a:ext cx="548103" cy="519818"/>
            </a:xfrm>
            <a:custGeom>
              <a:avLst/>
              <a:gdLst/>
              <a:ahLst/>
              <a:cxnLst/>
              <a:rect l="l" t="t" r="r" b="b"/>
              <a:pathLst>
                <a:path w="10367" h="9832" extrusionOk="0">
                  <a:moveTo>
                    <a:pt x="9832" y="1"/>
                  </a:moveTo>
                  <a:lnTo>
                    <a:pt x="0"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p:nvPr/>
          </p:nvSpPr>
          <p:spPr>
            <a:xfrm>
              <a:off x="-991397" y="3950083"/>
              <a:ext cx="548103" cy="519818"/>
            </a:xfrm>
            <a:custGeom>
              <a:avLst/>
              <a:gdLst/>
              <a:ahLst/>
              <a:cxnLst/>
              <a:rect l="l" t="t" r="r" b="b"/>
              <a:pathLst>
                <a:path w="10367" h="9832" extrusionOk="0">
                  <a:moveTo>
                    <a:pt x="9843"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p:cNvSpPr/>
            <p:nvPr/>
          </p:nvSpPr>
          <p:spPr>
            <a:xfrm>
              <a:off x="1803681" y="3950083"/>
              <a:ext cx="548050" cy="519818"/>
            </a:xfrm>
            <a:custGeom>
              <a:avLst/>
              <a:gdLst/>
              <a:ahLst/>
              <a:cxnLst/>
              <a:rect l="l" t="t" r="r" b="b"/>
              <a:pathLst>
                <a:path w="10366" h="9832" extrusionOk="0">
                  <a:moveTo>
                    <a:pt x="9830" y="1"/>
                  </a:moveTo>
                  <a:lnTo>
                    <a:pt x="0" y="9832"/>
                  </a:lnTo>
                  <a:lnTo>
                    <a:pt x="524" y="9832"/>
                  </a:lnTo>
                  <a:lnTo>
                    <a:pt x="10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p:cNvSpPr/>
            <p:nvPr/>
          </p:nvSpPr>
          <p:spPr>
            <a:xfrm>
              <a:off x="-1301903" y="3950083"/>
              <a:ext cx="548103" cy="519818"/>
            </a:xfrm>
            <a:custGeom>
              <a:avLst/>
              <a:gdLst/>
              <a:ahLst/>
              <a:cxnLst/>
              <a:rect l="l" t="t" r="r" b="b"/>
              <a:pathLst>
                <a:path w="10367" h="9832" extrusionOk="0">
                  <a:moveTo>
                    <a:pt x="9842" y="1"/>
                  </a:moveTo>
                  <a:lnTo>
                    <a:pt x="1" y="9832"/>
                  </a:lnTo>
                  <a:lnTo>
                    <a:pt x="536"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8"/>
            <p:cNvSpPr/>
            <p:nvPr/>
          </p:nvSpPr>
          <p:spPr>
            <a:xfrm>
              <a:off x="1493123" y="3950083"/>
              <a:ext cx="548103" cy="519818"/>
            </a:xfrm>
            <a:custGeom>
              <a:avLst/>
              <a:gdLst/>
              <a:ahLst/>
              <a:cxnLst/>
              <a:rect l="l" t="t" r="r" b="b"/>
              <a:pathLst>
                <a:path w="10367" h="9832" extrusionOk="0">
                  <a:moveTo>
                    <a:pt x="9832" y="1"/>
                  </a:moveTo>
                  <a:lnTo>
                    <a:pt x="1"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8"/>
            <p:cNvSpPr/>
            <p:nvPr/>
          </p:nvSpPr>
          <p:spPr>
            <a:xfrm>
              <a:off x="-161235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a:off x="1182089" y="3950083"/>
              <a:ext cx="548632" cy="519818"/>
            </a:xfrm>
            <a:custGeom>
              <a:avLst/>
              <a:gdLst/>
              <a:ahLst/>
              <a:cxnLst/>
              <a:rect l="l" t="t" r="r" b="b"/>
              <a:pathLst>
                <a:path w="10377" h="9832" extrusionOk="0">
                  <a:moveTo>
                    <a:pt x="9842" y="1"/>
                  </a:moveTo>
                  <a:lnTo>
                    <a:pt x="0" y="9832"/>
                  </a:lnTo>
                  <a:lnTo>
                    <a:pt x="535"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192286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871583"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1943216" y="3950083"/>
              <a:ext cx="257900" cy="257953"/>
            </a:xfrm>
            <a:custGeom>
              <a:avLst/>
              <a:gdLst/>
              <a:ahLst/>
              <a:cxnLst/>
              <a:rect l="l" t="t" r="r" b="b"/>
              <a:pathLst>
                <a:path w="4878" h="4879" extrusionOk="0">
                  <a:moveTo>
                    <a:pt x="4343" y="1"/>
                  </a:moveTo>
                  <a:lnTo>
                    <a:pt x="0" y="4344"/>
                  </a:lnTo>
                  <a:lnTo>
                    <a:pt x="0" y="4879"/>
                  </a:lnTo>
                  <a:lnTo>
                    <a:pt x="4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pic>
        <p:nvPicPr>
          <p:cNvPr id="3" name="Picture 2">
            <a:extLst>
              <a:ext uri="{FF2B5EF4-FFF2-40B4-BE49-F238E27FC236}">
                <a16:creationId xmlns:a16="http://schemas.microsoft.com/office/drawing/2014/main" id="{997DAEFA-2C9B-4E4F-F22A-88B0C06AFC4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9350" y="379014"/>
            <a:ext cx="7172794" cy="4535373"/>
          </a:xfrm>
          <a:prstGeom prst="rect">
            <a:avLst/>
          </a:prstGeom>
          <a:noFill/>
          <a:ln>
            <a:noFill/>
          </a:ln>
        </p:spPr>
      </p:pic>
    </p:spTree>
    <p:extLst>
      <p:ext uri="{BB962C8B-B14F-4D97-AF65-F5344CB8AC3E}">
        <p14:creationId xmlns:p14="http://schemas.microsoft.com/office/powerpoint/2010/main" val="1313359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32"/>
          <p:cNvSpPr txBox="1">
            <a:spLocks noGrp="1"/>
          </p:cNvSpPr>
          <p:nvPr>
            <p:ph type="title"/>
          </p:nvPr>
        </p:nvSpPr>
        <p:spPr>
          <a:xfrm>
            <a:off x="713225" y="3762200"/>
            <a:ext cx="4506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SWOT</a:t>
            </a:r>
            <a:endParaRPr dirty="0"/>
          </a:p>
        </p:txBody>
      </p:sp>
      <p:sp>
        <p:nvSpPr>
          <p:cNvPr id="534" name="Google Shape;534;p32"/>
          <p:cNvSpPr txBox="1">
            <a:spLocks noGrp="1"/>
          </p:cNvSpPr>
          <p:nvPr>
            <p:ph type="title" idx="2"/>
          </p:nvPr>
        </p:nvSpPr>
        <p:spPr>
          <a:xfrm>
            <a:off x="713225" y="2907250"/>
            <a:ext cx="3973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7981" y="552648"/>
            <a:ext cx="3214479" cy="3214479"/>
          </a:xfrm>
          <a:prstGeom prst="rect">
            <a:avLst/>
          </a:prstGeom>
        </p:spPr>
      </p:pic>
    </p:spTree>
    <p:extLst>
      <p:ext uri="{BB962C8B-B14F-4D97-AF65-F5344CB8AC3E}">
        <p14:creationId xmlns:p14="http://schemas.microsoft.com/office/powerpoint/2010/main" val="29100368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dirty="0"/>
              <a:t>Strengths</a:t>
            </a:r>
          </a:p>
        </p:txBody>
      </p:sp>
      <p:sp>
        <p:nvSpPr>
          <p:cNvPr id="566" name="Google Shape;566;p34"/>
          <p:cNvSpPr txBox="1">
            <a:spLocks noGrp="1"/>
          </p:cNvSpPr>
          <p:nvPr>
            <p:ph type="subTitle" idx="3"/>
          </p:nvPr>
        </p:nvSpPr>
        <p:spPr>
          <a:xfrm>
            <a:off x="719999" y="1096647"/>
            <a:ext cx="7549358" cy="3230188"/>
          </a:xfrm>
          <a:prstGeom prst="rect">
            <a:avLst/>
          </a:prstGeom>
        </p:spPr>
        <p:txBody>
          <a:bodyPr spcFirstLastPara="1" wrap="square" lIns="91425" tIns="91425" rIns="91425" bIns="91425" anchor="t" anchorCtr="0">
            <a:noAutofit/>
          </a:bodyPr>
          <a:lstStyle/>
          <a:p>
            <a:pPr marL="438150" lvl="0" indent="-285750">
              <a:buFont typeface="Arial" panose="020B0604020202020204" pitchFamily="34" charset="0"/>
              <a:buChar char="•"/>
            </a:pPr>
            <a:r>
              <a:rPr lang="en-US" sz="1600" dirty="0"/>
              <a:t>Convenience: The app allows customers to schedule appointments, track the progress of their repairs, and view their car's service history from anywhere, at any time.</a:t>
            </a:r>
          </a:p>
          <a:p>
            <a:pPr marL="438150" lvl="0" indent="-285750">
              <a:buFont typeface="Arial" panose="020B0604020202020204" pitchFamily="34" charset="0"/>
              <a:buChar char="•"/>
            </a:pPr>
            <a:r>
              <a:rPr lang="en-US" sz="1600" dirty="0"/>
              <a:t>Efficiency: The app streamlines the car repair process by automating tasks such as scheduling appointments and sending notifications to customers.</a:t>
            </a:r>
          </a:p>
          <a:p>
            <a:pPr marL="438150" lvl="0" indent="-285750">
              <a:buFont typeface="Arial" panose="020B0604020202020204" pitchFamily="34" charset="0"/>
              <a:buChar char="•"/>
            </a:pPr>
            <a:r>
              <a:rPr lang="en-US" sz="1600" dirty="0"/>
              <a:t>Transparency: The app provides customers with real-time updates on the status of their repairs, which helps to build trust and confidence.</a:t>
            </a:r>
          </a:p>
          <a:p>
            <a:pPr marL="438150" lvl="0" indent="-285750">
              <a:buFont typeface="Arial" panose="020B0604020202020204" pitchFamily="34" charset="0"/>
              <a:buChar char="•"/>
            </a:pPr>
            <a:r>
              <a:rPr lang="en-US" sz="1600" dirty="0"/>
              <a:t>Engagement: The app includes gamification elements, such as rewards and leaderboards, to make the car repair experience more engaging for customers.</a:t>
            </a:r>
          </a:p>
          <a:p>
            <a:pPr marL="438150" lvl="0" indent="-285750">
              <a:buFont typeface="Arial" panose="020B0604020202020204" pitchFamily="34" charset="0"/>
              <a:buChar char="•"/>
            </a:pPr>
            <a:r>
              <a:rPr lang="en-US" sz="1600" dirty="0"/>
              <a:t>Community: The app provides a forum where customers can connect with each other and share tips and advice.</a:t>
            </a:r>
            <a:endParaRPr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dirty="0"/>
              <a:t>Weaknesses</a:t>
            </a:r>
          </a:p>
        </p:txBody>
      </p:sp>
      <p:sp>
        <p:nvSpPr>
          <p:cNvPr id="566" name="Google Shape;566;p34"/>
          <p:cNvSpPr txBox="1">
            <a:spLocks noGrp="1"/>
          </p:cNvSpPr>
          <p:nvPr>
            <p:ph type="subTitle" idx="3"/>
          </p:nvPr>
        </p:nvSpPr>
        <p:spPr>
          <a:xfrm>
            <a:off x="865616" y="1139021"/>
            <a:ext cx="7397113" cy="2602099"/>
          </a:xfrm>
          <a:prstGeom prst="rect">
            <a:avLst/>
          </a:prstGeom>
        </p:spPr>
        <p:txBody>
          <a:bodyPr spcFirstLastPara="1" wrap="square" lIns="91425" tIns="91425" rIns="91425" bIns="91425" anchor="t" anchorCtr="0">
            <a:noAutofit/>
          </a:bodyPr>
          <a:lstStyle/>
          <a:p>
            <a:pPr marL="438150" lvl="0" indent="-285750">
              <a:buFont typeface="Arial" panose="020B0604020202020204" pitchFamily="34" charset="0"/>
              <a:buChar char="•"/>
            </a:pPr>
            <a:r>
              <a:rPr lang="en-US" sz="1600" dirty="0"/>
              <a:t>Dependence on technology: The app relies on technology, such as smartphones and internet access, which can be a barrier for some customers.</a:t>
            </a:r>
          </a:p>
          <a:p>
            <a:pPr marL="438150" lvl="0" indent="-285750">
              <a:buFont typeface="Arial" panose="020B0604020202020204" pitchFamily="34" charset="0"/>
              <a:buChar char="•"/>
            </a:pPr>
            <a:r>
              <a:rPr lang="en-US" sz="1600" dirty="0"/>
              <a:t>Limited scope: The app is currently focused on car repairs, but it could be expanded to include other services, such as oil changes and tire rotations.</a:t>
            </a:r>
          </a:p>
          <a:p>
            <a:pPr marL="438150" lvl="0" indent="-285750">
              <a:buFont typeface="Arial" panose="020B0604020202020204" pitchFamily="34" charset="0"/>
              <a:buChar char="•"/>
            </a:pPr>
            <a:r>
              <a:rPr lang="en-US" sz="1600" dirty="0"/>
              <a:t>Lack of personalization: The app does not currently provide personalized recommendations for repairs or maintenance.</a:t>
            </a:r>
          </a:p>
          <a:p>
            <a:pPr marL="438150" lvl="0" indent="-285750">
              <a:buFont typeface="Arial" panose="020B0604020202020204" pitchFamily="34" charset="0"/>
              <a:buChar char="•"/>
            </a:pPr>
            <a:r>
              <a:rPr lang="en-US" sz="1600" dirty="0"/>
              <a:t>Cost of development and maintenance: The app required a significant investment to develop and maintain.</a:t>
            </a:r>
            <a:endParaRPr sz="1600" dirty="0"/>
          </a:p>
        </p:txBody>
      </p:sp>
    </p:spTree>
    <p:extLst>
      <p:ext uri="{BB962C8B-B14F-4D97-AF65-F5344CB8AC3E}">
        <p14:creationId xmlns:p14="http://schemas.microsoft.com/office/powerpoint/2010/main" val="33648416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dirty="0"/>
              <a:t>Opportunities</a:t>
            </a:r>
          </a:p>
        </p:txBody>
      </p:sp>
      <p:sp>
        <p:nvSpPr>
          <p:cNvPr id="566" name="Google Shape;566;p34"/>
          <p:cNvSpPr txBox="1">
            <a:spLocks noGrp="1"/>
          </p:cNvSpPr>
          <p:nvPr>
            <p:ph type="subTitle" idx="3"/>
          </p:nvPr>
        </p:nvSpPr>
        <p:spPr>
          <a:xfrm>
            <a:off x="865616" y="1165525"/>
            <a:ext cx="7357357" cy="2408197"/>
          </a:xfrm>
          <a:prstGeom prst="rect">
            <a:avLst/>
          </a:prstGeom>
        </p:spPr>
        <p:txBody>
          <a:bodyPr spcFirstLastPara="1" wrap="square" lIns="91425" tIns="91425" rIns="91425" bIns="91425" anchor="t" anchorCtr="0">
            <a:noAutofit/>
          </a:bodyPr>
          <a:lstStyle/>
          <a:p>
            <a:pPr marL="438150" lvl="0" indent="-285750">
              <a:buFont typeface="Arial" panose="020B0604020202020204" pitchFamily="34" charset="0"/>
              <a:buChar char="•"/>
            </a:pPr>
            <a:r>
              <a:rPr lang="en-US" sz="1600" dirty="0"/>
              <a:t>Partnerships: The app could be partnered with car dealerships, insurance companies, and other businesses to reach a wider audience.</a:t>
            </a:r>
          </a:p>
          <a:p>
            <a:pPr marL="438150" lvl="0" indent="-285750">
              <a:buFont typeface="Arial" panose="020B0604020202020204" pitchFamily="34" charset="0"/>
              <a:buChar char="•"/>
            </a:pPr>
            <a:r>
              <a:rPr lang="en-US" sz="1600" dirty="0"/>
              <a:t>Data analytics: The app could collect and analyze data on customer behavior to identify trends and improve the app's features.</a:t>
            </a:r>
          </a:p>
          <a:p>
            <a:pPr marL="438150" lvl="0" indent="-285750">
              <a:buFont typeface="Arial" panose="020B0604020202020204" pitchFamily="34" charset="0"/>
              <a:buChar char="•"/>
            </a:pPr>
            <a:r>
              <a:rPr lang="en-US" sz="1600" dirty="0"/>
              <a:t>New markets: The app could be expanded to new markets, both domestically and internationally.</a:t>
            </a:r>
          </a:p>
          <a:p>
            <a:pPr marL="438150" lvl="0" indent="-285750">
              <a:buFont typeface="Arial" panose="020B0604020202020204" pitchFamily="34" charset="0"/>
              <a:buChar char="•"/>
            </a:pPr>
            <a:r>
              <a:rPr lang="en-US" sz="1600" dirty="0"/>
              <a:t>Integration with smart cars: The app could be integrated with smart cars to collect data on the car's health and performance.</a:t>
            </a:r>
            <a:endParaRPr sz="1600" dirty="0"/>
          </a:p>
        </p:txBody>
      </p:sp>
    </p:spTree>
    <p:extLst>
      <p:ext uri="{BB962C8B-B14F-4D97-AF65-F5344CB8AC3E}">
        <p14:creationId xmlns:p14="http://schemas.microsoft.com/office/powerpoint/2010/main" val="2851580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dirty="0"/>
              <a:t>Threats</a:t>
            </a:r>
          </a:p>
        </p:txBody>
      </p:sp>
      <p:sp>
        <p:nvSpPr>
          <p:cNvPr id="566" name="Google Shape;566;p34"/>
          <p:cNvSpPr txBox="1">
            <a:spLocks noGrp="1"/>
          </p:cNvSpPr>
          <p:nvPr>
            <p:ph type="subTitle" idx="3"/>
          </p:nvPr>
        </p:nvSpPr>
        <p:spPr>
          <a:xfrm>
            <a:off x="720000" y="1311299"/>
            <a:ext cx="7012643" cy="2558335"/>
          </a:xfrm>
          <a:prstGeom prst="rect">
            <a:avLst/>
          </a:prstGeom>
        </p:spPr>
        <p:txBody>
          <a:bodyPr spcFirstLastPara="1" wrap="square" lIns="91425" tIns="91425" rIns="91425" bIns="91425" anchor="t" anchorCtr="0">
            <a:noAutofit/>
          </a:bodyPr>
          <a:lstStyle/>
          <a:p>
            <a:pPr marL="438150" lvl="0" indent="-285750">
              <a:buFont typeface="Arial" panose="020B0604020202020204" pitchFamily="34" charset="0"/>
              <a:buChar char="•"/>
            </a:pPr>
            <a:r>
              <a:rPr lang="en-US" sz="1600" dirty="0"/>
              <a:t>Competition: There are a growing number of competitors in the car repair app space.</a:t>
            </a:r>
          </a:p>
          <a:p>
            <a:pPr marL="438150" lvl="0" indent="-285750">
              <a:buFont typeface="Arial" panose="020B0604020202020204" pitchFamily="34" charset="0"/>
              <a:buChar char="•"/>
            </a:pPr>
            <a:r>
              <a:rPr lang="en-US" sz="1600" dirty="0"/>
              <a:t>Changing customer expectations: Customer expectations are changing rapidly, and the app will need to keep up with these changes in order to remain competitive.</a:t>
            </a:r>
          </a:p>
          <a:p>
            <a:pPr marL="438150" lvl="0" indent="-285750">
              <a:buFont typeface="Arial" panose="020B0604020202020204" pitchFamily="34" charset="0"/>
              <a:buChar char="•"/>
            </a:pPr>
            <a:r>
              <a:rPr lang="en-US" sz="1600" dirty="0"/>
              <a:t>Data security: The app collects sensitive customer data, and it is important to protect this data from hackers.</a:t>
            </a:r>
          </a:p>
          <a:p>
            <a:pPr marL="438150" lvl="0" indent="-285750">
              <a:buFont typeface="Arial" panose="020B0604020202020204" pitchFamily="34" charset="0"/>
              <a:buChar char="•"/>
            </a:pPr>
            <a:r>
              <a:rPr lang="en-US" sz="1600" dirty="0"/>
              <a:t>Privacy concerns: Customers are becoming increasingly concerned about privacy, and the app will need to be transparent about its data collection and usage practices.</a:t>
            </a:r>
            <a:endParaRPr sz="1600" dirty="0"/>
          </a:p>
        </p:txBody>
      </p:sp>
    </p:spTree>
    <p:extLst>
      <p:ext uri="{BB962C8B-B14F-4D97-AF65-F5344CB8AC3E}">
        <p14:creationId xmlns:p14="http://schemas.microsoft.com/office/powerpoint/2010/main" val="7712244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32"/>
          <p:cNvSpPr txBox="1">
            <a:spLocks noGrp="1"/>
          </p:cNvSpPr>
          <p:nvPr>
            <p:ph type="title"/>
          </p:nvPr>
        </p:nvSpPr>
        <p:spPr>
          <a:xfrm>
            <a:off x="713225" y="3762200"/>
            <a:ext cx="4506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Use Case</a:t>
            </a:r>
            <a:endParaRPr dirty="0"/>
          </a:p>
        </p:txBody>
      </p:sp>
      <p:sp>
        <p:nvSpPr>
          <p:cNvPr id="534" name="Google Shape;534;p32"/>
          <p:cNvSpPr txBox="1">
            <a:spLocks noGrp="1"/>
          </p:cNvSpPr>
          <p:nvPr>
            <p:ph type="title" idx="2"/>
          </p:nvPr>
        </p:nvSpPr>
        <p:spPr>
          <a:xfrm>
            <a:off x="713225" y="2900477"/>
            <a:ext cx="3973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ar-EG" dirty="0"/>
              <a:t>7</a:t>
            </a:r>
            <a:endParaRPr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7981" y="552648"/>
            <a:ext cx="3214479" cy="3214479"/>
          </a:xfrm>
          <a:prstGeom prst="rect">
            <a:avLst/>
          </a:prstGeom>
        </p:spPr>
      </p:pic>
    </p:spTree>
    <p:extLst>
      <p:ext uri="{BB962C8B-B14F-4D97-AF65-F5344CB8AC3E}">
        <p14:creationId xmlns:p14="http://schemas.microsoft.com/office/powerpoint/2010/main" val="14199728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pic>
        <p:nvPicPr>
          <p:cNvPr id="5" name="Picture 4">
            <a:extLst>
              <a:ext uri="{FF2B5EF4-FFF2-40B4-BE49-F238E27FC236}">
                <a16:creationId xmlns:a16="http://schemas.microsoft.com/office/drawing/2014/main" id="{89C11ACF-A018-D836-93B5-0060FB524248}"/>
              </a:ext>
            </a:extLst>
          </p:cNvPr>
          <p:cNvPicPr>
            <a:picLocks noChangeAspect="1"/>
          </p:cNvPicPr>
          <p:nvPr/>
        </p:nvPicPr>
        <p:blipFill>
          <a:blip r:embed="rId3"/>
          <a:stretch>
            <a:fillRect/>
          </a:stretch>
        </p:blipFill>
        <p:spPr>
          <a:xfrm>
            <a:off x="1377235" y="0"/>
            <a:ext cx="6389530" cy="5143500"/>
          </a:xfrm>
          <a:prstGeom prst="rect">
            <a:avLst/>
          </a:prstGeom>
        </p:spPr>
      </p:pic>
    </p:spTree>
    <p:extLst>
      <p:ext uri="{BB962C8B-B14F-4D97-AF65-F5344CB8AC3E}">
        <p14:creationId xmlns:p14="http://schemas.microsoft.com/office/powerpoint/2010/main" val="17135782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32"/>
          <p:cNvSpPr txBox="1">
            <a:spLocks noGrp="1"/>
          </p:cNvSpPr>
          <p:nvPr>
            <p:ph type="title"/>
          </p:nvPr>
        </p:nvSpPr>
        <p:spPr>
          <a:xfrm>
            <a:off x="713225" y="3762200"/>
            <a:ext cx="4506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UI/UX</a:t>
            </a:r>
            <a:endParaRPr dirty="0"/>
          </a:p>
        </p:txBody>
      </p:sp>
      <p:sp>
        <p:nvSpPr>
          <p:cNvPr id="534" name="Google Shape;534;p32"/>
          <p:cNvSpPr txBox="1">
            <a:spLocks noGrp="1"/>
          </p:cNvSpPr>
          <p:nvPr>
            <p:ph type="title" idx="2"/>
          </p:nvPr>
        </p:nvSpPr>
        <p:spPr>
          <a:xfrm>
            <a:off x="713225" y="2900477"/>
            <a:ext cx="3973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en-US" dirty="0"/>
              <a:t>8</a:t>
            </a:r>
            <a:endParaRPr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7981" y="552648"/>
            <a:ext cx="3214479" cy="3214479"/>
          </a:xfrm>
          <a:prstGeom prst="rect">
            <a:avLst/>
          </a:prstGeom>
        </p:spPr>
      </p:pic>
    </p:spTree>
    <p:extLst>
      <p:ext uri="{BB962C8B-B14F-4D97-AF65-F5344CB8AC3E}">
        <p14:creationId xmlns:p14="http://schemas.microsoft.com/office/powerpoint/2010/main" val="41826272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5" name="Rectangle 4"/>
          <p:cNvSpPr/>
          <p:nvPr/>
        </p:nvSpPr>
        <p:spPr>
          <a:xfrm>
            <a:off x="0" y="0"/>
            <a:ext cx="9144000" cy="51435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ar-EG"/>
          </a:p>
        </p:txBody>
      </p:sp>
      <p:pic>
        <p:nvPicPr>
          <p:cNvPr id="2" name="Picture 1">
            <a:extLst>
              <a:ext uri="{FF2B5EF4-FFF2-40B4-BE49-F238E27FC236}">
                <a16:creationId xmlns:a16="http://schemas.microsoft.com/office/drawing/2014/main" id="{22F88CE6-4048-5F06-35DD-0A8C98B7E792}"/>
              </a:ext>
            </a:extLst>
          </p:cNvPr>
          <p:cNvPicPr>
            <a:picLocks noChangeAspect="1"/>
          </p:cNvPicPr>
          <p:nvPr/>
        </p:nvPicPr>
        <p:blipFill>
          <a:blip r:embed="rId3"/>
          <a:stretch>
            <a:fillRect/>
          </a:stretch>
        </p:blipFill>
        <p:spPr>
          <a:xfrm>
            <a:off x="103508" y="271023"/>
            <a:ext cx="8936984" cy="460145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2" name="Rectangle 1"/>
          <p:cNvSpPr/>
          <p:nvPr/>
        </p:nvSpPr>
        <p:spPr>
          <a:xfrm>
            <a:off x="5974220" y="0"/>
            <a:ext cx="3169780" cy="5143500"/>
          </a:xfrm>
          <a:prstGeom prst="rect">
            <a:avLst/>
          </a:prstGeom>
          <a:solidFill>
            <a:srgbClr val="D7D7D7"/>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08" name="Google Shape;508;p30"/>
          <p:cNvSpPr txBox="1">
            <a:spLocks noGrp="1"/>
          </p:cNvSpPr>
          <p:nvPr>
            <p:ph type="title"/>
          </p:nvPr>
        </p:nvSpPr>
        <p:spPr>
          <a:xfrm>
            <a:off x="720000" y="729505"/>
            <a:ext cx="5604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509" name="Google Shape;509;p30"/>
          <p:cNvSpPr txBox="1">
            <a:spLocks noGrp="1"/>
          </p:cNvSpPr>
          <p:nvPr>
            <p:ph type="title" idx="2"/>
          </p:nvPr>
        </p:nvSpPr>
        <p:spPr>
          <a:xfrm>
            <a:off x="713225" y="1512964"/>
            <a:ext cx="1322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510" name="Google Shape;510;p30"/>
          <p:cNvSpPr txBox="1">
            <a:spLocks noGrp="1"/>
          </p:cNvSpPr>
          <p:nvPr>
            <p:ph type="title" idx="3"/>
          </p:nvPr>
        </p:nvSpPr>
        <p:spPr>
          <a:xfrm>
            <a:off x="713225" y="3233490"/>
            <a:ext cx="1322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511" name="Google Shape;511;p30"/>
          <p:cNvSpPr txBox="1">
            <a:spLocks noGrp="1"/>
          </p:cNvSpPr>
          <p:nvPr>
            <p:ph type="title" idx="4"/>
          </p:nvPr>
        </p:nvSpPr>
        <p:spPr>
          <a:xfrm>
            <a:off x="713225" y="2085140"/>
            <a:ext cx="1322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513" name="Google Shape;513;p30"/>
          <p:cNvSpPr txBox="1">
            <a:spLocks noGrp="1"/>
          </p:cNvSpPr>
          <p:nvPr>
            <p:ph type="title" idx="6"/>
          </p:nvPr>
        </p:nvSpPr>
        <p:spPr>
          <a:xfrm>
            <a:off x="713225" y="2661630"/>
            <a:ext cx="1322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515" name="Google Shape;515;p30"/>
          <p:cNvSpPr txBox="1">
            <a:spLocks noGrp="1"/>
          </p:cNvSpPr>
          <p:nvPr>
            <p:ph type="subTitle" idx="1"/>
          </p:nvPr>
        </p:nvSpPr>
        <p:spPr>
          <a:xfrm>
            <a:off x="2133725" y="1512964"/>
            <a:ext cx="349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516" name="Google Shape;516;p30"/>
          <p:cNvSpPr txBox="1">
            <a:spLocks noGrp="1"/>
          </p:cNvSpPr>
          <p:nvPr>
            <p:ph type="subTitle" idx="8"/>
          </p:nvPr>
        </p:nvSpPr>
        <p:spPr>
          <a:xfrm>
            <a:off x="2133725" y="2085140"/>
            <a:ext cx="3494700" cy="447600"/>
          </a:xfrm>
          <a:prstGeom prst="rect">
            <a:avLst/>
          </a:prstGeom>
        </p:spPr>
        <p:txBody>
          <a:bodyPr spcFirstLastPara="1" wrap="square" lIns="91425" tIns="91425" rIns="91425" bIns="91425" anchor="ctr" anchorCtr="0">
            <a:noAutofit/>
          </a:bodyPr>
          <a:lstStyle/>
          <a:p>
            <a:pPr marL="0" lvl="0" indent="0"/>
            <a:r>
              <a:rPr lang="en-US" dirty="0"/>
              <a:t>Problem Statement</a:t>
            </a:r>
            <a:endParaRPr dirty="0"/>
          </a:p>
        </p:txBody>
      </p:sp>
      <p:sp>
        <p:nvSpPr>
          <p:cNvPr id="517" name="Google Shape;517;p30"/>
          <p:cNvSpPr txBox="1">
            <a:spLocks noGrp="1"/>
          </p:cNvSpPr>
          <p:nvPr>
            <p:ph type="subTitle" idx="9"/>
          </p:nvPr>
        </p:nvSpPr>
        <p:spPr>
          <a:xfrm>
            <a:off x="2133725" y="2661630"/>
            <a:ext cx="3494700" cy="447600"/>
          </a:xfrm>
          <a:prstGeom prst="rect">
            <a:avLst/>
          </a:prstGeom>
        </p:spPr>
        <p:txBody>
          <a:bodyPr spcFirstLastPara="1" wrap="square" lIns="91425" tIns="91425" rIns="91425" bIns="91425" anchor="ctr" anchorCtr="0">
            <a:noAutofit/>
          </a:bodyPr>
          <a:lstStyle/>
          <a:p>
            <a:pPr marL="0" lvl="0" indent="0"/>
            <a:r>
              <a:rPr lang="en-US" dirty="0"/>
              <a:t>Related Work </a:t>
            </a:r>
            <a:endParaRPr dirty="0"/>
          </a:p>
        </p:txBody>
      </p:sp>
      <p:sp>
        <p:nvSpPr>
          <p:cNvPr id="518" name="Google Shape;518;p30"/>
          <p:cNvSpPr txBox="1">
            <a:spLocks noGrp="1"/>
          </p:cNvSpPr>
          <p:nvPr>
            <p:ph type="subTitle" idx="13"/>
          </p:nvPr>
        </p:nvSpPr>
        <p:spPr>
          <a:xfrm>
            <a:off x="2133725" y="3233490"/>
            <a:ext cx="3494700" cy="447600"/>
          </a:xfrm>
          <a:prstGeom prst="rect">
            <a:avLst/>
          </a:prstGeom>
        </p:spPr>
        <p:txBody>
          <a:bodyPr spcFirstLastPara="1" wrap="square" lIns="91425" tIns="91425" rIns="91425" bIns="91425" anchor="ctr" anchorCtr="0">
            <a:noAutofit/>
          </a:bodyPr>
          <a:lstStyle/>
          <a:p>
            <a:pPr marL="0" lvl="0" indent="0"/>
            <a:r>
              <a:rPr lang="en-US" dirty="0"/>
              <a:t>Proposed Solution</a:t>
            </a:r>
            <a:endParaRPr dirty="0"/>
          </a:p>
        </p:txBody>
      </p:sp>
      <p:sp>
        <p:nvSpPr>
          <p:cNvPr id="16" name="Google Shape;474;p28"/>
          <p:cNvSpPr/>
          <p:nvPr/>
        </p:nvSpPr>
        <p:spPr>
          <a:xfrm>
            <a:off x="8502582" y="264870"/>
            <a:ext cx="360362" cy="360309"/>
          </a:xfrm>
          <a:custGeom>
            <a:avLst/>
            <a:gdLst/>
            <a:ahLst/>
            <a:cxnLst/>
            <a:rect l="l" t="t" r="r" b="b"/>
            <a:pathLst>
              <a:path w="6816" h="6815" extrusionOk="0">
                <a:moveTo>
                  <a:pt x="1" y="0"/>
                </a:moveTo>
                <a:lnTo>
                  <a:pt x="1" y="1369"/>
                </a:lnTo>
                <a:lnTo>
                  <a:pt x="4493" y="1369"/>
                </a:lnTo>
                <a:lnTo>
                  <a:pt x="1" y="5852"/>
                </a:lnTo>
                <a:lnTo>
                  <a:pt x="974" y="6815"/>
                </a:lnTo>
                <a:lnTo>
                  <a:pt x="5456" y="2332"/>
                </a:lnTo>
                <a:lnTo>
                  <a:pt x="5456" y="6815"/>
                </a:lnTo>
                <a:lnTo>
                  <a:pt x="6815" y="6815"/>
                </a:lnTo>
                <a:lnTo>
                  <a:pt x="68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4;p30"/>
          <p:cNvSpPr txBox="1">
            <a:spLocks/>
          </p:cNvSpPr>
          <p:nvPr/>
        </p:nvSpPr>
        <p:spPr>
          <a:xfrm>
            <a:off x="5352826" y="2131130"/>
            <a:ext cx="1322400" cy="44760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drich"/>
              <a:buNone/>
              <a:defRPr sz="3000" b="1" i="0" u="none" strike="noStrike" cap="none">
                <a:solidFill>
                  <a:schemeClr val="lt1"/>
                </a:solidFill>
                <a:latin typeface="Aldrich"/>
                <a:ea typeface="Aldrich"/>
                <a:cs typeface="Aldrich"/>
                <a:sym typeface="Aldrich"/>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 dirty="0"/>
              <a:t>0</a:t>
            </a:r>
            <a:r>
              <a:rPr lang="ar-EG" dirty="0"/>
              <a:t>6</a:t>
            </a:r>
            <a:endParaRPr lang="en" dirty="0"/>
          </a:p>
        </p:txBody>
      </p:sp>
      <p:sp>
        <p:nvSpPr>
          <p:cNvPr id="19" name="Google Shape;519;p30"/>
          <p:cNvSpPr txBox="1">
            <a:spLocks/>
          </p:cNvSpPr>
          <p:nvPr/>
        </p:nvSpPr>
        <p:spPr>
          <a:xfrm>
            <a:off x="6728825" y="2131130"/>
            <a:ext cx="902968"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Aldrich"/>
                <a:ea typeface="Aldrich"/>
                <a:cs typeface="Aldrich"/>
                <a:sym typeface="Aldrich"/>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US" dirty="0"/>
              <a:t>SWOT</a:t>
            </a:r>
          </a:p>
        </p:txBody>
      </p:sp>
      <p:sp>
        <p:nvSpPr>
          <p:cNvPr id="20" name="Google Shape;520;p30"/>
          <p:cNvSpPr txBox="1">
            <a:spLocks/>
          </p:cNvSpPr>
          <p:nvPr/>
        </p:nvSpPr>
        <p:spPr>
          <a:xfrm>
            <a:off x="6728825" y="1512964"/>
            <a:ext cx="1072302"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Aldrich"/>
                <a:ea typeface="Aldrich"/>
                <a:cs typeface="Aldrich"/>
                <a:sym typeface="Aldrich"/>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US" dirty="0"/>
              <a:t>DFD</a:t>
            </a:r>
          </a:p>
        </p:txBody>
      </p:sp>
      <p:sp>
        <p:nvSpPr>
          <p:cNvPr id="21" name="Google Shape;514;p30"/>
          <p:cNvSpPr txBox="1">
            <a:spLocks/>
          </p:cNvSpPr>
          <p:nvPr/>
        </p:nvSpPr>
        <p:spPr>
          <a:xfrm>
            <a:off x="5352826" y="2702990"/>
            <a:ext cx="1322400" cy="44760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drich"/>
              <a:buNone/>
              <a:defRPr sz="3000" b="1" i="0" u="none" strike="noStrike" cap="none">
                <a:solidFill>
                  <a:schemeClr val="lt1"/>
                </a:solidFill>
                <a:latin typeface="Aldrich"/>
                <a:ea typeface="Aldrich"/>
                <a:cs typeface="Aldrich"/>
                <a:sym typeface="Aldrich"/>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 dirty="0"/>
              <a:t>0</a:t>
            </a:r>
            <a:r>
              <a:rPr lang="ar-EG" dirty="0"/>
              <a:t>7</a:t>
            </a:r>
            <a:endParaRPr lang="en" dirty="0"/>
          </a:p>
        </p:txBody>
      </p:sp>
      <p:sp>
        <p:nvSpPr>
          <p:cNvPr id="22" name="Google Shape;520;p30"/>
          <p:cNvSpPr txBox="1">
            <a:spLocks/>
          </p:cNvSpPr>
          <p:nvPr/>
        </p:nvSpPr>
        <p:spPr>
          <a:xfrm>
            <a:off x="6728825" y="2702990"/>
            <a:ext cx="1072302"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Aldrich"/>
                <a:ea typeface="Aldrich"/>
                <a:cs typeface="Aldrich"/>
                <a:sym typeface="Aldrich"/>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US" dirty="0"/>
              <a:t>Use Case</a:t>
            </a:r>
          </a:p>
        </p:txBody>
      </p:sp>
      <p:grpSp>
        <p:nvGrpSpPr>
          <p:cNvPr id="27" name="Google Shape;805;p48"/>
          <p:cNvGrpSpPr/>
          <p:nvPr/>
        </p:nvGrpSpPr>
        <p:grpSpPr>
          <a:xfrm>
            <a:off x="7798592" y="4464877"/>
            <a:ext cx="1064352" cy="275821"/>
            <a:chOff x="1612475" y="4395000"/>
            <a:chExt cx="589375" cy="152725"/>
          </a:xfrm>
        </p:grpSpPr>
        <p:sp>
          <p:nvSpPr>
            <p:cNvPr id="28" name="Google Shape;806;p48"/>
            <p:cNvSpPr/>
            <p:nvPr/>
          </p:nvSpPr>
          <p:spPr>
            <a:xfrm>
              <a:off x="2112725" y="4395000"/>
              <a:ext cx="89125" cy="152725"/>
            </a:xfrm>
            <a:custGeom>
              <a:avLst/>
              <a:gdLst/>
              <a:ahLst/>
              <a:cxnLst/>
              <a:rect l="l" t="t" r="r" b="b"/>
              <a:pathLst>
                <a:path w="3565" h="6109" extrusionOk="0">
                  <a:moveTo>
                    <a:pt x="119" y="1"/>
                  </a:moveTo>
                  <a:lnTo>
                    <a:pt x="2233" y="3107"/>
                  </a:lnTo>
                  <a:lnTo>
                    <a:pt x="1" y="6108"/>
                  </a:lnTo>
                  <a:lnTo>
                    <a:pt x="1362" y="6108"/>
                  </a:lnTo>
                  <a:lnTo>
                    <a:pt x="3564" y="3121"/>
                  </a:lnTo>
                  <a:lnTo>
                    <a:pt x="14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07;p48"/>
            <p:cNvSpPr/>
            <p:nvPr/>
          </p:nvSpPr>
          <p:spPr>
            <a:xfrm>
              <a:off x="2050225" y="4395000"/>
              <a:ext cx="89150" cy="152725"/>
            </a:xfrm>
            <a:custGeom>
              <a:avLst/>
              <a:gdLst/>
              <a:ahLst/>
              <a:cxnLst/>
              <a:rect l="l" t="t" r="r" b="b"/>
              <a:pathLst>
                <a:path w="3566" h="6109" extrusionOk="0">
                  <a:moveTo>
                    <a:pt x="119" y="1"/>
                  </a:moveTo>
                  <a:lnTo>
                    <a:pt x="2219" y="3107"/>
                  </a:lnTo>
                  <a:lnTo>
                    <a:pt x="1" y="6108"/>
                  </a:lnTo>
                  <a:lnTo>
                    <a:pt x="1362" y="6108"/>
                  </a:lnTo>
                  <a:lnTo>
                    <a:pt x="3566" y="3121"/>
                  </a:lnTo>
                  <a:lnTo>
                    <a:pt x="1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8;p48"/>
            <p:cNvSpPr/>
            <p:nvPr/>
          </p:nvSpPr>
          <p:spPr>
            <a:xfrm>
              <a:off x="1987775" y="4395000"/>
              <a:ext cx="89100" cy="152725"/>
            </a:xfrm>
            <a:custGeom>
              <a:avLst/>
              <a:gdLst/>
              <a:ahLst/>
              <a:cxnLst/>
              <a:rect l="l" t="t" r="r" b="b"/>
              <a:pathLst>
                <a:path w="3564" h="6109" extrusionOk="0">
                  <a:moveTo>
                    <a:pt x="103" y="1"/>
                  </a:moveTo>
                  <a:lnTo>
                    <a:pt x="2219" y="3107"/>
                  </a:lnTo>
                  <a:lnTo>
                    <a:pt x="0" y="6108"/>
                  </a:lnTo>
                  <a:lnTo>
                    <a:pt x="1361" y="6108"/>
                  </a:lnTo>
                  <a:lnTo>
                    <a:pt x="3564" y="3121"/>
                  </a:lnTo>
                  <a:lnTo>
                    <a:pt x="1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9;p48"/>
            <p:cNvSpPr/>
            <p:nvPr/>
          </p:nvSpPr>
          <p:spPr>
            <a:xfrm>
              <a:off x="1925275" y="4395000"/>
              <a:ext cx="89150" cy="152725"/>
            </a:xfrm>
            <a:custGeom>
              <a:avLst/>
              <a:gdLst/>
              <a:ahLst/>
              <a:cxnLst/>
              <a:rect l="l" t="t" r="r" b="b"/>
              <a:pathLst>
                <a:path w="3566" h="6109" extrusionOk="0">
                  <a:moveTo>
                    <a:pt x="104" y="1"/>
                  </a:moveTo>
                  <a:lnTo>
                    <a:pt x="2219" y="3107"/>
                  </a:lnTo>
                  <a:lnTo>
                    <a:pt x="0" y="6108"/>
                  </a:lnTo>
                  <a:lnTo>
                    <a:pt x="1347" y="6108"/>
                  </a:lnTo>
                  <a:lnTo>
                    <a:pt x="3565" y="3121"/>
                  </a:lnTo>
                  <a:lnTo>
                    <a:pt x="14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10;p48"/>
            <p:cNvSpPr/>
            <p:nvPr/>
          </p:nvSpPr>
          <p:spPr>
            <a:xfrm>
              <a:off x="1862425" y="4395000"/>
              <a:ext cx="89500" cy="152725"/>
            </a:xfrm>
            <a:custGeom>
              <a:avLst/>
              <a:gdLst/>
              <a:ahLst/>
              <a:cxnLst/>
              <a:rect l="l" t="t" r="r" b="b"/>
              <a:pathLst>
                <a:path w="3580" h="6109" extrusionOk="0">
                  <a:moveTo>
                    <a:pt x="118" y="1"/>
                  </a:moveTo>
                  <a:lnTo>
                    <a:pt x="2234" y="3107"/>
                  </a:lnTo>
                  <a:lnTo>
                    <a:pt x="0" y="6108"/>
                  </a:lnTo>
                  <a:lnTo>
                    <a:pt x="1361" y="6108"/>
                  </a:lnTo>
                  <a:lnTo>
                    <a:pt x="3579" y="3121"/>
                  </a:lnTo>
                  <a:lnTo>
                    <a:pt x="14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1;p48"/>
            <p:cNvSpPr/>
            <p:nvPr/>
          </p:nvSpPr>
          <p:spPr>
            <a:xfrm>
              <a:off x="1799950" y="4395000"/>
              <a:ext cx="89100" cy="152725"/>
            </a:xfrm>
            <a:custGeom>
              <a:avLst/>
              <a:gdLst/>
              <a:ahLst/>
              <a:cxnLst/>
              <a:rect l="l" t="t" r="r" b="b"/>
              <a:pathLst>
                <a:path w="3564" h="6109" extrusionOk="0">
                  <a:moveTo>
                    <a:pt x="119" y="1"/>
                  </a:moveTo>
                  <a:lnTo>
                    <a:pt x="2233" y="3107"/>
                  </a:lnTo>
                  <a:lnTo>
                    <a:pt x="0" y="6108"/>
                  </a:lnTo>
                  <a:lnTo>
                    <a:pt x="1361" y="6108"/>
                  </a:lnTo>
                  <a:lnTo>
                    <a:pt x="3564" y="3121"/>
                  </a:lnTo>
                  <a:lnTo>
                    <a:pt x="1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2;p48"/>
            <p:cNvSpPr/>
            <p:nvPr/>
          </p:nvSpPr>
          <p:spPr>
            <a:xfrm>
              <a:off x="1737450" y="4395000"/>
              <a:ext cx="89150" cy="152725"/>
            </a:xfrm>
            <a:custGeom>
              <a:avLst/>
              <a:gdLst/>
              <a:ahLst/>
              <a:cxnLst/>
              <a:rect l="l" t="t" r="r" b="b"/>
              <a:pathLst>
                <a:path w="3566" h="6109" extrusionOk="0">
                  <a:moveTo>
                    <a:pt x="119" y="1"/>
                  </a:moveTo>
                  <a:lnTo>
                    <a:pt x="2234" y="3107"/>
                  </a:lnTo>
                  <a:lnTo>
                    <a:pt x="0" y="6108"/>
                  </a:lnTo>
                  <a:lnTo>
                    <a:pt x="1361" y="6108"/>
                  </a:lnTo>
                  <a:lnTo>
                    <a:pt x="3565" y="3121"/>
                  </a:lnTo>
                  <a:lnTo>
                    <a:pt x="1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13;p48"/>
            <p:cNvSpPr/>
            <p:nvPr/>
          </p:nvSpPr>
          <p:spPr>
            <a:xfrm>
              <a:off x="1674975" y="4395000"/>
              <a:ext cx="89125" cy="152725"/>
            </a:xfrm>
            <a:custGeom>
              <a:avLst/>
              <a:gdLst/>
              <a:ahLst/>
              <a:cxnLst/>
              <a:rect l="l" t="t" r="r" b="b"/>
              <a:pathLst>
                <a:path w="3565" h="6109" extrusionOk="0">
                  <a:moveTo>
                    <a:pt x="119" y="1"/>
                  </a:moveTo>
                  <a:lnTo>
                    <a:pt x="2233" y="3107"/>
                  </a:lnTo>
                  <a:lnTo>
                    <a:pt x="1" y="6108"/>
                  </a:lnTo>
                  <a:lnTo>
                    <a:pt x="1361" y="6108"/>
                  </a:lnTo>
                  <a:lnTo>
                    <a:pt x="3564" y="3121"/>
                  </a:lnTo>
                  <a:lnTo>
                    <a:pt x="14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14;p48"/>
            <p:cNvSpPr/>
            <p:nvPr/>
          </p:nvSpPr>
          <p:spPr>
            <a:xfrm>
              <a:off x="1612475" y="4395000"/>
              <a:ext cx="89150" cy="152725"/>
            </a:xfrm>
            <a:custGeom>
              <a:avLst/>
              <a:gdLst/>
              <a:ahLst/>
              <a:cxnLst/>
              <a:rect l="l" t="t" r="r" b="b"/>
              <a:pathLst>
                <a:path w="3566" h="6109" extrusionOk="0">
                  <a:moveTo>
                    <a:pt x="119" y="1"/>
                  </a:moveTo>
                  <a:lnTo>
                    <a:pt x="2219" y="3107"/>
                  </a:lnTo>
                  <a:lnTo>
                    <a:pt x="1" y="6108"/>
                  </a:lnTo>
                  <a:lnTo>
                    <a:pt x="1361" y="6108"/>
                  </a:lnTo>
                  <a:lnTo>
                    <a:pt x="3566" y="3121"/>
                  </a:lnTo>
                  <a:lnTo>
                    <a:pt x="1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815;p48"/>
          <p:cNvSpPr/>
          <p:nvPr/>
        </p:nvSpPr>
        <p:spPr>
          <a:xfrm>
            <a:off x="1029075" y="4395698"/>
            <a:ext cx="345350" cy="345000"/>
          </a:xfrm>
          <a:custGeom>
            <a:avLst/>
            <a:gdLst/>
            <a:ahLst/>
            <a:cxnLst/>
            <a:rect l="l" t="t" r="r" b="b"/>
            <a:pathLst>
              <a:path w="13814" h="13800" extrusionOk="0">
                <a:moveTo>
                  <a:pt x="6907" y="1"/>
                </a:moveTo>
                <a:cubicBezTo>
                  <a:pt x="3091" y="1"/>
                  <a:pt x="1" y="3092"/>
                  <a:pt x="1" y="6892"/>
                </a:cubicBezTo>
                <a:cubicBezTo>
                  <a:pt x="1" y="10708"/>
                  <a:pt x="3091" y="13799"/>
                  <a:pt x="6907" y="13799"/>
                </a:cubicBezTo>
                <a:cubicBezTo>
                  <a:pt x="10722" y="13799"/>
                  <a:pt x="13814" y="10708"/>
                  <a:pt x="13814" y="6892"/>
                </a:cubicBezTo>
                <a:cubicBezTo>
                  <a:pt x="13814" y="3092"/>
                  <a:pt x="10722" y="1"/>
                  <a:pt x="6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12;p30">
            <a:extLst>
              <a:ext uri="{FF2B5EF4-FFF2-40B4-BE49-F238E27FC236}">
                <a16:creationId xmlns:a16="http://schemas.microsoft.com/office/drawing/2014/main" id="{31DFF5AD-3620-4FEF-9440-D25F5834C69A}"/>
              </a:ext>
            </a:extLst>
          </p:cNvPr>
          <p:cNvSpPr txBox="1">
            <a:spLocks/>
          </p:cNvSpPr>
          <p:nvPr/>
        </p:nvSpPr>
        <p:spPr>
          <a:xfrm>
            <a:off x="5349327" y="1512964"/>
            <a:ext cx="1322400" cy="44760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drich"/>
              <a:buNone/>
              <a:defRPr sz="3000" b="1" i="0" u="none" strike="noStrike" cap="none">
                <a:solidFill>
                  <a:schemeClr val="lt1"/>
                </a:solidFill>
                <a:latin typeface="Aldrich"/>
                <a:ea typeface="Aldrich"/>
                <a:cs typeface="Aldrich"/>
                <a:sym typeface="Aldrich"/>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 dirty="0"/>
              <a:t>05</a:t>
            </a:r>
          </a:p>
        </p:txBody>
      </p:sp>
      <p:sp>
        <p:nvSpPr>
          <p:cNvPr id="3" name="Google Shape;514;p30">
            <a:extLst>
              <a:ext uri="{FF2B5EF4-FFF2-40B4-BE49-F238E27FC236}">
                <a16:creationId xmlns:a16="http://schemas.microsoft.com/office/drawing/2014/main" id="{2FA41C40-BC54-5123-67B3-A5E866C2891A}"/>
              </a:ext>
            </a:extLst>
          </p:cNvPr>
          <p:cNvSpPr txBox="1">
            <a:spLocks/>
          </p:cNvSpPr>
          <p:nvPr/>
        </p:nvSpPr>
        <p:spPr>
          <a:xfrm>
            <a:off x="5350291" y="3274850"/>
            <a:ext cx="1322400" cy="447600"/>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drich"/>
              <a:buNone/>
              <a:defRPr sz="3000" b="1" i="0" u="none" strike="noStrike" cap="none">
                <a:solidFill>
                  <a:schemeClr val="lt1"/>
                </a:solidFill>
                <a:latin typeface="Aldrich"/>
                <a:ea typeface="Aldrich"/>
                <a:cs typeface="Aldrich"/>
                <a:sym typeface="Aldrich"/>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 dirty="0"/>
              <a:t>0</a:t>
            </a:r>
            <a:r>
              <a:rPr lang="en-US" dirty="0"/>
              <a:t>8</a:t>
            </a:r>
            <a:endParaRPr lang="en" dirty="0"/>
          </a:p>
        </p:txBody>
      </p:sp>
      <p:sp>
        <p:nvSpPr>
          <p:cNvPr id="4" name="Google Shape;520;p30">
            <a:extLst>
              <a:ext uri="{FF2B5EF4-FFF2-40B4-BE49-F238E27FC236}">
                <a16:creationId xmlns:a16="http://schemas.microsoft.com/office/drawing/2014/main" id="{5DE2FEB8-9AD0-4BE4-7D1F-0B42029B3B0F}"/>
              </a:ext>
            </a:extLst>
          </p:cNvPr>
          <p:cNvSpPr txBox="1">
            <a:spLocks/>
          </p:cNvSpPr>
          <p:nvPr/>
        </p:nvSpPr>
        <p:spPr>
          <a:xfrm>
            <a:off x="6726290" y="3274850"/>
            <a:ext cx="1072302"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Aldrich"/>
                <a:ea typeface="Aldrich"/>
                <a:cs typeface="Aldrich"/>
                <a:sym typeface="Aldrich"/>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US" dirty="0"/>
              <a:t>UI/UX</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5" name="Rectangle 4"/>
          <p:cNvSpPr/>
          <p:nvPr/>
        </p:nvSpPr>
        <p:spPr>
          <a:xfrm>
            <a:off x="0" y="0"/>
            <a:ext cx="9144000" cy="51435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ar-EG"/>
          </a:p>
        </p:txBody>
      </p:sp>
      <p:pic>
        <p:nvPicPr>
          <p:cNvPr id="1026" name="Picture 2">
            <a:extLst>
              <a:ext uri="{FF2B5EF4-FFF2-40B4-BE49-F238E27FC236}">
                <a16:creationId xmlns:a16="http://schemas.microsoft.com/office/drawing/2014/main" id="{E180B9DA-9E4D-FD7F-3046-A30D465B03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158" y="82810"/>
            <a:ext cx="8841683" cy="4977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825469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5" name="Rectangle 4"/>
          <p:cNvSpPr/>
          <p:nvPr/>
        </p:nvSpPr>
        <p:spPr>
          <a:xfrm>
            <a:off x="0" y="0"/>
            <a:ext cx="9144000" cy="51435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ar-EG"/>
          </a:p>
        </p:txBody>
      </p:sp>
      <p:pic>
        <p:nvPicPr>
          <p:cNvPr id="2050" name="Picture 2">
            <a:extLst>
              <a:ext uri="{FF2B5EF4-FFF2-40B4-BE49-F238E27FC236}">
                <a16:creationId xmlns:a16="http://schemas.microsoft.com/office/drawing/2014/main" id="{29D15B7A-7A31-F2A9-E5E0-02E33FDE31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128" y="94053"/>
            <a:ext cx="8801743" cy="4955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590246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38"/>
          <p:cNvSpPr txBox="1">
            <a:spLocks noGrp="1"/>
          </p:cNvSpPr>
          <p:nvPr>
            <p:ph type="title"/>
          </p:nvPr>
        </p:nvSpPr>
        <p:spPr>
          <a:xfrm>
            <a:off x="2835652" y="725179"/>
            <a:ext cx="3445600" cy="1017725"/>
          </a:xfrm>
          <a:prstGeom prst="rect">
            <a:avLst/>
          </a:prstGeom>
        </p:spPr>
        <p:txBody>
          <a:bodyPr spcFirstLastPara="1" wrap="square" lIns="91425" tIns="91425" rIns="91425" bIns="91425" anchor="ctr" anchorCtr="0">
            <a:noAutofit/>
          </a:bodyPr>
          <a:lstStyle/>
          <a:p>
            <a:pPr lvl="0"/>
            <a:r>
              <a:rPr lang="en-US" sz="7200" dirty="0"/>
              <a:t>Thanks</a:t>
            </a:r>
            <a:endParaRPr sz="9600" dirty="0"/>
          </a:p>
        </p:txBody>
      </p:sp>
      <p:sp>
        <p:nvSpPr>
          <p:cNvPr id="3" name="Google Shape;634;p38">
            <a:extLst>
              <a:ext uri="{FF2B5EF4-FFF2-40B4-BE49-F238E27FC236}">
                <a16:creationId xmlns:a16="http://schemas.microsoft.com/office/drawing/2014/main" id="{CD7292A0-69BB-484C-AE42-E212BD9B47E6}"/>
              </a:ext>
            </a:extLst>
          </p:cNvPr>
          <p:cNvSpPr txBox="1">
            <a:spLocks/>
          </p:cNvSpPr>
          <p:nvPr/>
        </p:nvSpPr>
        <p:spPr>
          <a:xfrm>
            <a:off x="627104" y="2120422"/>
            <a:ext cx="4019403" cy="1646288"/>
          </a:xfrm>
          <a:prstGeom prst="rect">
            <a:avLst/>
          </a:prstGeom>
          <a:noFill/>
          <a:ln>
            <a:noFill/>
          </a:ln>
        </p:spPr>
        <p:txBody>
          <a:bodyPr spcFirstLastPara="1" wrap="square" lIns="91425" tIns="91425" rIns="91425" bIns="91425" numCol="1"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drich"/>
              <a:buNone/>
              <a:defRPr sz="3000" b="1" i="0" u="none" strike="noStrike" cap="none">
                <a:solidFill>
                  <a:schemeClr val="dk1"/>
                </a:solidFill>
                <a:latin typeface="Aldrich"/>
                <a:ea typeface="Aldrich"/>
                <a:cs typeface="Aldrich"/>
                <a:sym typeface="Aldrich"/>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pPr marL="342900" indent="-342900">
              <a:lnSpc>
                <a:spcPct val="200000"/>
              </a:lnSpc>
              <a:buFont typeface="Courier New" panose="02070309020205020404" pitchFamily="49" charset="0"/>
              <a:buChar char="o"/>
            </a:pPr>
            <a:r>
              <a:rPr lang="en-GB" sz="2000" b="0" dirty="0"/>
              <a:t>Felopater Sameh</a:t>
            </a:r>
            <a:r>
              <a:rPr lang="ar-EG" sz="2000" b="0" dirty="0"/>
              <a:t> </a:t>
            </a:r>
            <a:r>
              <a:rPr lang="en-GB" sz="2000" b="0" dirty="0"/>
              <a:t>Salama</a:t>
            </a:r>
          </a:p>
          <a:p>
            <a:pPr marL="342900" indent="-342900">
              <a:lnSpc>
                <a:spcPct val="200000"/>
              </a:lnSpc>
              <a:buFont typeface="Courier New" panose="02070309020205020404" pitchFamily="49" charset="0"/>
              <a:buChar char="o"/>
            </a:pPr>
            <a:r>
              <a:rPr lang="en-GB" sz="2000" b="0" dirty="0"/>
              <a:t>Mohamed </a:t>
            </a:r>
            <a:r>
              <a:rPr lang="en-GB" sz="2000" b="0" dirty="0" err="1"/>
              <a:t>Mongy</a:t>
            </a:r>
            <a:r>
              <a:rPr lang="ar-EG" sz="2000" b="0" dirty="0"/>
              <a:t> </a:t>
            </a:r>
            <a:r>
              <a:rPr lang="en-GB" sz="2000" b="0" dirty="0"/>
              <a:t>Mahmoud</a:t>
            </a:r>
            <a:endParaRPr lang="ar-EG" sz="2000" b="0" dirty="0"/>
          </a:p>
          <a:p>
            <a:pPr marL="342900" indent="-342900">
              <a:lnSpc>
                <a:spcPct val="200000"/>
              </a:lnSpc>
              <a:buFont typeface="Courier New" panose="02070309020205020404" pitchFamily="49" charset="0"/>
              <a:buChar char="o"/>
            </a:pPr>
            <a:r>
              <a:rPr lang="en-GB" sz="2000" b="0" dirty="0"/>
              <a:t>Ali Omer Mohamed</a:t>
            </a:r>
          </a:p>
        </p:txBody>
      </p:sp>
      <p:sp>
        <p:nvSpPr>
          <p:cNvPr id="4" name="Google Shape;634;p38">
            <a:extLst>
              <a:ext uri="{FF2B5EF4-FFF2-40B4-BE49-F238E27FC236}">
                <a16:creationId xmlns:a16="http://schemas.microsoft.com/office/drawing/2014/main" id="{CD7292A0-69BB-484C-AE42-E212BD9B47E6}"/>
              </a:ext>
            </a:extLst>
          </p:cNvPr>
          <p:cNvSpPr txBox="1">
            <a:spLocks/>
          </p:cNvSpPr>
          <p:nvPr/>
        </p:nvSpPr>
        <p:spPr>
          <a:xfrm>
            <a:off x="5134187" y="2113649"/>
            <a:ext cx="3108960" cy="1673382"/>
          </a:xfrm>
          <a:prstGeom prst="rect">
            <a:avLst/>
          </a:prstGeom>
          <a:noFill/>
          <a:ln>
            <a:noFill/>
          </a:ln>
        </p:spPr>
        <p:txBody>
          <a:bodyPr spcFirstLastPara="1" wrap="square" lIns="91425" tIns="91425" rIns="91425" bIns="91425" numCol="1"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drich"/>
              <a:buNone/>
              <a:defRPr sz="3000" b="1" i="0" u="none" strike="noStrike" cap="none">
                <a:solidFill>
                  <a:schemeClr val="dk1"/>
                </a:solidFill>
                <a:latin typeface="Aldrich"/>
                <a:ea typeface="Aldrich"/>
                <a:cs typeface="Aldrich"/>
                <a:sym typeface="Aldrich"/>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pPr marL="342900" indent="-342900">
              <a:lnSpc>
                <a:spcPct val="200000"/>
              </a:lnSpc>
              <a:buFont typeface="Courier New" panose="02070309020205020404" pitchFamily="49" charset="0"/>
              <a:buChar char="o"/>
            </a:pPr>
            <a:r>
              <a:rPr lang="en-GB" sz="2000" b="0" dirty="0" err="1"/>
              <a:t>Fady</a:t>
            </a:r>
            <a:r>
              <a:rPr lang="en-GB" sz="2000" b="0" dirty="0"/>
              <a:t> Al</a:t>
            </a:r>
            <a:r>
              <a:rPr lang="ar-EG" sz="2000" b="0" dirty="0"/>
              <a:t>-</a:t>
            </a:r>
            <a:r>
              <a:rPr lang="en-GB" sz="2000" b="0" dirty="0"/>
              <a:t>Amir </a:t>
            </a:r>
            <a:r>
              <a:rPr lang="en-GB" sz="2000" b="0" dirty="0" err="1"/>
              <a:t>Sadek</a:t>
            </a:r>
            <a:r>
              <a:rPr lang="ar-EG" sz="2000" b="0" dirty="0"/>
              <a:t> </a:t>
            </a:r>
          </a:p>
          <a:p>
            <a:pPr marL="342900" indent="-342900">
              <a:lnSpc>
                <a:spcPct val="200000"/>
              </a:lnSpc>
              <a:buFont typeface="Courier New" panose="02070309020205020404" pitchFamily="49" charset="0"/>
              <a:buChar char="o"/>
            </a:pPr>
            <a:r>
              <a:rPr lang="en-GB" sz="2000" b="0" dirty="0"/>
              <a:t>Ali Mustafa Ahmed</a:t>
            </a:r>
            <a:endParaRPr lang="ar-EG" sz="2000" b="0" dirty="0"/>
          </a:p>
          <a:p>
            <a:pPr marL="342900" indent="-342900">
              <a:lnSpc>
                <a:spcPct val="200000"/>
              </a:lnSpc>
              <a:buFont typeface="Courier New" panose="02070309020205020404" pitchFamily="49" charset="0"/>
              <a:buChar char="o"/>
            </a:pPr>
            <a:r>
              <a:rPr lang="en-US" sz="2000" b="0" dirty="0" err="1"/>
              <a:t>Abdelrahman</a:t>
            </a:r>
            <a:r>
              <a:rPr lang="en-US" sz="2000" b="0" dirty="0"/>
              <a:t> Tarek</a:t>
            </a:r>
          </a:p>
        </p:txBody>
      </p:sp>
    </p:spTree>
    <p:extLst>
      <p:ext uri="{BB962C8B-B14F-4D97-AF65-F5344CB8AC3E}">
        <p14:creationId xmlns:p14="http://schemas.microsoft.com/office/powerpoint/2010/main" val="1686738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31"/>
          <p:cNvSpPr txBox="1">
            <a:spLocks noGrp="1"/>
          </p:cNvSpPr>
          <p:nvPr>
            <p:ph type="title"/>
          </p:nvPr>
        </p:nvSpPr>
        <p:spPr>
          <a:xfrm>
            <a:off x="3814720" y="1251270"/>
            <a:ext cx="3461360" cy="611793"/>
          </a:xfrm>
          <a:prstGeom prst="rect">
            <a:avLst/>
          </a:prstGeom>
        </p:spPr>
        <p:txBody>
          <a:bodyPr spcFirstLastPara="1" wrap="square" lIns="91425" tIns="91425" rIns="91425" bIns="91425" anchor="b" anchorCtr="0">
            <a:noAutofit/>
          </a:bodyPr>
          <a:lstStyle/>
          <a:p>
            <a:pPr lvl="0"/>
            <a:r>
              <a:rPr lang="en" sz="4000" dirty="0"/>
              <a:t>Introduction</a:t>
            </a:r>
            <a:endParaRPr sz="4000" dirty="0"/>
          </a:p>
        </p:txBody>
      </p:sp>
      <p:sp>
        <p:nvSpPr>
          <p:cNvPr id="526" name="Google Shape;526;p31"/>
          <p:cNvSpPr txBox="1">
            <a:spLocks noGrp="1"/>
          </p:cNvSpPr>
          <p:nvPr>
            <p:ph type="subTitle" idx="1"/>
          </p:nvPr>
        </p:nvSpPr>
        <p:spPr>
          <a:xfrm>
            <a:off x="3814720" y="1863063"/>
            <a:ext cx="3993862" cy="2083559"/>
          </a:xfrm>
          <a:prstGeom prst="rect">
            <a:avLst/>
          </a:prstGeom>
        </p:spPr>
        <p:txBody>
          <a:bodyPr spcFirstLastPara="1" wrap="square" lIns="91425" tIns="91425" rIns="91425" bIns="91425" anchor="t" anchorCtr="0">
            <a:noAutofit/>
          </a:bodyPr>
          <a:lstStyle/>
          <a:p>
            <a:pPr marL="0" lvl="0" indent="0" algn="just">
              <a:buNone/>
            </a:pPr>
            <a:r>
              <a:rPr lang="en-US" sz="1600" dirty="0"/>
              <a:t>In the fast-paced world of today, where convenience and efficiency are paramount, </a:t>
            </a:r>
            <a:r>
              <a:rPr lang="en-US" sz="1600" b="1" dirty="0" err="1"/>
              <a:t>Warsha</a:t>
            </a:r>
            <a:r>
              <a:rPr lang="en-US" sz="1600" dirty="0"/>
              <a:t> website emerges as a cutting-edge solution provider for vehicle owners and automotive service alike. This innovative website aims to revolutionize the way we approach car maintenance, making it easier, more transparent, and hassle-free.</a:t>
            </a:r>
            <a:endParaRPr sz="1600" dirty="0"/>
          </a:p>
        </p:txBody>
      </p:sp>
      <p:sp>
        <p:nvSpPr>
          <p:cNvPr id="528" name="Google Shape;528;p31"/>
          <p:cNvSpPr/>
          <p:nvPr/>
        </p:nvSpPr>
        <p:spPr>
          <a:xfrm>
            <a:off x="0" y="4718968"/>
            <a:ext cx="3624059" cy="620297"/>
          </a:xfrm>
          <a:custGeom>
            <a:avLst/>
            <a:gdLst/>
            <a:ahLst/>
            <a:cxnLst/>
            <a:rect l="l" t="t" r="r" b="b"/>
            <a:pathLst>
              <a:path w="104878" h="17951" extrusionOk="0">
                <a:moveTo>
                  <a:pt x="95977" y="524"/>
                </a:moveTo>
                <a:lnTo>
                  <a:pt x="104502" y="9050"/>
                </a:lnTo>
                <a:lnTo>
                  <a:pt x="104502" y="1722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23"/>
                </a:lnTo>
                <a:lnTo>
                  <a:pt x="375" y="9050"/>
                </a:lnTo>
                <a:lnTo>
                  <a:pt x="8890" y="524"/>
                </a:lnTo>
                <a:lnTo>
                  <a:pt x="17597" y="9242"/>
                </a:lnTo>
                <a:lnTo>
                  <a:pt x="26316" y="524"/>
                </a:lnTo>
                <a:lnTo>
                  <a:pt x="35024" y="9242"/>
                </a:lnTo>
                <a:lnTo>
                  <a:pt x="43731" y="524"/>
                </a:lnTo>
                <a:lnTo>
                  <a:pt x="52439" y="9242"/>
                </a:lnTo>
                <a:lnTo>
                  <a:pt x="61147" y="524"/>
                </a:lnTo>
                <a:lnTo>
                  <a:pt x="69854" y="9242"/>
                </a:lnTo>
                <a:lnTo>
                  <a:pt x="78562" y="524"/>
                </a:lnTo>
                <a:lnTo>
                  <a:pt x="87269" y="9242"/>
                </a:lnTo>
                <a:lnTo>
                  <a:pt x="95977" y="524"/>
                </a:lnTo>
                <a:close/>
                <a:moveTo>
                  <a:pt x="8890" y="0"/>
                </a:moveTo>
                <a:lnTo>
                  <a:pt x="1" y="8889"/>
                </a:lnTo>
                <a:lnTo>
                  <a:pt x="1" y="17682"/>
                </a:lnTo>
                <a:lnTo>
                  <a:pt x="322" y="17811"/>
                </a:lnTo>
                <a:lnTo>
                  <a:pt x="8890" y="9242"/>
                </a:lnTo>
                <a:lnTo>
                  <a:pt x="17597" y="17950"/>
                </a:lnTo>
                <a:lnTo>
                  <a:pt x="26316" y="9242"/>
                </a:lnTo>
                <a:lnTo>
                  <a:pt x="35024" y="17950"/>
                </a:lnTo>
                <a:lnTo>
                  <a:pt x="43731" y="9242"/>
                </a:lnTo>
                <a:lnTo>
                  <a:pt x="52439" y="17950"/>
                </a:lnTo>
                <a:lnTo>
                  <a:pt x="61147" y="9242"/>
                </a:lnTo>
                <a:lnTo>
                  <a:pt x="69854" y="17950"/>
                </a:lnTo>
                <a:lnTo>
                  <a:pt x="78562" y="9242"/>
                </a:lnTo>
                <a:lnTo>
                  <a:pt x="87269" y="17950"/>
                </a:lnTo>
                <a:lnTo>
                  <a:pt x="95977" y="9242"/>
                </a:lnTo>
                <a:lnTo>
                  <a:pt x="104556" y="17811"/>
                </a:lnTo>
                <a:lnTo>
                  <a:pt x="104877" y="17682"/>
                </a:lnTo>
                <a:lnTo>
                  <a:pt x="104877" y="8889"/>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0784" y="410817"/>
            <a:ext cx="2409270" cy="409739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 name="Rectangle 4"/>
          <p:cNvSpPr/>
          <p:nvPr/>
        </p:nvSpPr>
        <p:spPr>
          <a:xfrm>
            <a:off x="0" y="4607063"/>
            <a:ext cx="9144000" cy="587790"/>
          </a:xfrm>
          <a:prstGeom prst="rect">
            <a:avLst/>
          </a:prstGeom>
          <a:ln>
            <a:noFill/>
          </a:ln>
        </p:spPr>
        <p:style>
          <a:lnRef idx="2">
            <a:schemeClr val="accent2"/>
          </a:lnRef>
          <a:fillRef idx="1">
            <a:schemeClr val="lt1"/>
          </a:fillRef>
          <a:effectRef idx="0">
            <a:schemeClr val="accent2"/>
          </a:effectRef>
          <a:fontRef idx="minor">
            <a:schemeClr val="dk1"/>
          </a:fontRef>
        </p:style>
        <p:txBody>
          <a:bodyPr rtlCol="1" anchor="ctr"/>
          <a:lstStyle/>
          <a:p>
            <a:pPr algn="ctr"/>
            <a:endParaRPr lang="ar-EG"/>
          </a:p>
        </p:txBody>
      </p:sp>
      <p:sp>
        <p:nvSpPr>
          <p:cNvPr id="525" name="Google Shape;525;p31"/>
          <p:cNvSpPr txBox="1">
            <a:spLocks noGrp="1"/>
          </p:cNvSpPr>
          <p:nvPr>
            <p:ph type="title"/>
          </p:nvPr>
        </p:nvSpPr>
        <p:spPr>
          <a:xfrm>
            <a:off x="716028" y="894456"/>
            <a:ext cx="5307085" cy="572700"/>
          </a:xfrm>
          <a:prstGeom prst="rect">
            <a:avLst/>
          </a:prstGeom>
        </p:spPr>
        <p:txBody>
          <a:bodyPr spcFirstLastPara="1" wrap="square" lIns="91425" tIns="91425" rIns="91425" bIns="91425" anchor="b" anchorCtr="0">
            <a:noAutofit/>
          </a:bodyPr>
          <a:lstStyle/>
          <a:p>
            <a:pPr lvl="0"/>
            <a:r>
              <a:rPr lang="en-US" sz="4000" dirty="0"/>
              <a:t>Problem Statement</a:t>
            </a:r>
            <a:endParaRPr sz="4000" dirty="0"/>
          </a:p>
        </p:txBody>
      </p:sp>
      <p:sp>
        <p:nvSpPr>
          <p:cNvPr id="526" name="Google Shape;526;p31"/>
          <p:cNvSpPr txBox="1">
            <a:spLocks noGrp="1"/>
          </p:cNvSpPr>
          <p:nvPr>
            <p:ph type="body" idx="1"/>
          </p:nvPr>
        </p:nvSpPr>
        <p:spPr>
          <a:xfrm>
            <a:off x="716028" y="1529938"/>
            <a:ext cx="5247450" cy="2750723"/>
          </a:xfrm>
          <a:prstGeom prst="rect">
            <a:avLst/>
          </a:prstGeom>
        </p:spPr>
        <p:txBody>
          <a:bodyPr spcFirstLastPara="1" wrap="square" lIns="91425" tIns="91425" rIns="91425" bIns="91425" anchor="t" anchorCtr="0">
            <a:noAutofit/>
          </a:bodyPr>
          <a:lstStyle/>
          <a:p>
            <a:pPr marL="152400" indent="0" algn="just">
              <a:buNone/>
            </a:pPr>
            <a:r>
              <a:rPr lang="en-US" sz="1600" dirty="0">
                <a:solidFill>
                  <a:schemeClr val="tx1"/>
                </a:solidFill>
                <a:latin typeface="Lato" panose="020F0502020204030203" pitchFamily="34" charset="0"/>
              </a:rPr>
              <a:t>In the ever-evolving landscape of the automotive industry, the digital transformation has ushered in new opportunities and challenges for car owners and automotive repair centers alike. As car ownership becomes more prevalent, the need for efficient and effective communication between vehicle owners and repair centers is paramount. This report aims to identify and address the key problems and challenges associated with a website that serves as an intermediary between car owners seeking repair and the repair centers providing services.</a:t>
            </a:r>
            <a:endParaRPr lang="en-US" sz="2000" dirty="0">
              <a:latin typeface="Lato" panose="020F0502020204030203" pitchFamily="34" charset="0"/>
            </a:endParaRPr>
          </a:p>
        </p:txBody>
      </p:sp>
      <p:sp>
        <p:nvSpPr>
          <p:cNvPr id="528" name="Google Shape;528;p31"/>
          <p:cNvSpPr/>
          <p:nvPr/>
        </p:nvSpPr>
        <p:spPr>
          <a:xfrm>
            <a:off x="-284306" y="4833351"/>
            <a:ext cx="3624059" cy="620297"/>
          </a:xfrm>
          <a:custGeom>
            <a:avLst/>
            <a:gdLst/>
            <a:ahLst/>
            <a:cxnLst/>
            <a:rect l="l" t="t" r="r" b="b"/>
            <a:pathLst>
              <a:path w="104878" h="17951" extrusionOk="0">
                <a:moveTo>
                  <a:pt x="95977" y="524"/>
                </a:moveTo>
                <a:lnTo>
                  <a:pt x="104502" y="9050"/>
                </a:lnTo>
                <a:lnTo>
                  <a:pt x="104502" y="1722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23"/>
                </a:lnTo>
                <a:lnTo>
                  <a:pt x="375" y="9050"/>
                </a:lnTo>
                <a:lnTo>
                  <a:pt x="8890" y="524"/>
                </a:lnTo>
                <a:lnTo>
                  <a:pt x="17597" y="9242"/>
                </a:lnTo>
                <a:lnTo>
                  <a:pt x="26316" y="524"/>
                </a:lnTo>
                <a:lnTo>
                  <a:pt x="35024" y="9242"/>
                </a:lnTo>
                <a:lnTo>
                  <a:pt x="43731" y="524"/>
                </a:lnTo>
                <a:lnTo>
                  <a:pt x="52439" y="9242"/>
                </a:lnTo>
                <a:lnTo>
                  <a:pt x="61147" y="524"/>
                </a:lnTo>
                <a:lnTo>
                  <a:pt x="69854" y="9242"/>
                </a:lnTo>
                <a:lnTo>
                  <a:pt x="78562" y="524"/>
                </a:lnTo>
                <a:lnTo>
                  <a:pt x="87269" y="9242"/>
                </a:lnTo>
                <a:lnTo>
                  <a:pt x="95977" y="524"/>
                </a:lnTo>
                <a:close/>
                <a:moveTo>
                  <a:pt x="8890" y="0"/>
                </a:moveTo>
                <a:lnTo>
                  <a:pt x="1" y="8889"/>
                </a:lnTo>
                <a:lnTo>
                  <a:pt x="1" y="17682"/>
                </a:lnTo>
                <a:lnTo>
                  <a:pt x="322" y="17811"/>
                </a:lnTo>
                <a:lnTo>
                  <a:pt x="8890" y="9242"/>
                </a:lnTo>
                <a:lnTo>
                  <a:pt x="17597" y="17950"/>
                </a:lnTo>
                <a:lnTo>
                  <a:pt x="26316" y="9242"/>
                </a:lnTo>
                <a:lnTo>
                  <a:pt x="35024" y="17950"/>
                </a:lnTo>
                <a:lnTo>
                  <a:pt x="43731" y="9242"/>
                </a:lnTo>
                <a:lnTo>
                  <a:pt x="52439" y="17950"/>
                </a:lnTo>
                <a:lnTo>
                  <a:pt x="61147" y="9242"/>
                </a:lnTo>
                <a:lnTo>
                  <a:pt x="69854" y="17950"/>
                </a:lnTo>
                <a:lnTo>
                  <a:pt x="78562" y="9242"/>
                </a:lnTo>
                <a:lnTo>
                  <a:pt x="87269" y="17950"/>
                </a:lnTo>
                <a:lnTo>
                  <a:pt x="95977" y="9242"/>
                </a:lnTo>
                <a:lnTo>
                  <a:pt x="104556" y="17811"/>
                </a:lnTo>
                <a:lnTo>
                  <a:pt x="104877" y="17682"/>
                </a:lnTo>
                <a:lnTo>
                  <a:pt x="104877" y="8889"/>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1236" y="655705"/>
            <a:ext cx="2862764" cy="4067314"/>
          </a:xfrm>
          <a:prstGeom prst="rect">
            <a:avLst/>
          </a:prstGeom>
        </p:spPr>
      </p:pic>
    </p:spTree>
    <p:extLst>
      <p:ext uri="{BB962C8B-B14F-4D97-AF65-F5344CB8AC3E}">
        <p14:creationId xmlns:p14="http://schemas.microsoft.com/office/powerpoint/2010/main" val="1099550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2" name="Rectangle 1"/>
          <p:cNvSpPr/>
          <p:nvPr/>
        </p:nvSpPr>
        <p:spPr>
          <a:xfrm>
            <a:off x="7301345" y="0"/>
            <a:ext cx="1953491" cy="51948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EG"/>
          </a:p>
        </p:txBody>
      </p:sp>
      <p:sp>
        <p:nvSpPr>
          <p:cNvPr id="5" name="Rectangle 4"/>
          <p:cNvSpPr/>
          <p:nvPr/>
        </p:nvSpPr>
        <p:spPr>
          <a:xfrm>
            <a:off x="0" y="4607063"/>
            <a:ext cx="7301345" cy="587790"/>
          </a:xfrm>
          <a:prstGeom prst="rect">
            <a:avLst/>
          </a:prstGeom>
          <a:ln>
            <a:noFill/>
          </a:ln>
        </p:spPr>
        <p:style>
          <a:lnRef idx="2">
            <a:schemeClr val="accent2"/>
          </a:lnRef>
          <a:fillRef idx="1">
            <a:schemeClr val="lt1"/>
          </a:fillRef>
          <a:effectRef idx="0">
            <a:schemeClr val="accent2"/>
          </a:effectRef>
          <a:fontRef idx="minor">
            <a:schemeClr val="dk1"/>
          </a:fontRef>
        </p:style>
        <p:txBody>
          <a:bodyPr rtlCol="1" anchor="ctr"/>
          <a:lstStyle/>
          <a:p>
            <a:pPr algn="ctr"/>
            <a:endParaRPr lang="ar-EG"/>
          </a:p>
        </p:txBody>
      </p:sp>
      <p:sp>
        <p:nvSpPr>
          <p:cNvPr id="525" name="Google Shape;525;p31"/>
          <p:cNvSpPr txBox="1">
            <a:spLocks noGrp="1"/>
          </p:cNvSpPr>
          <p:nvPr>
            <p:ph type="title"/>
          </p:nvPr>
        </p:nvSpPr>
        <p:spPr>
          <a:xfrm>
            <a:off x="716028" y="894456"/>
            <a:ext cx="5307085" cy="572700"/>
          </a:xfrm>
          <a:prstGeom prst="rect">
            <a:avLst/>
          </a:prstGeom>
        </p:spPr>
        <p:txBody>
          <a:bodyPr spcFirstLastPara="1" wrap="square" lIns="91425" tIns="91425" rIns="91425" bIns="91425" anchor="b" anchorCtr="0">
            <a:noAutofit/>
          </a:bodyPr>
          <a:lstStyle/>
          <a:p>
            <a:pPr lvl="0"/>
            <a:r>
              <a:rPr lang="en-US" sz="4000" dirty="0"/>
              <a:t>Related Work</a:t>
            </a:r>
            <a:endParaRPr sz="4000" dirty="0"/>
          </a:p>
        </p:txBody>
      </p:sp>
      <p:sp>
        <p:nvSpPr>
          <p:cNvPr id="526" name="Google Shape;526;p31"/>
          <p:cNvSpPr txBox="1">
            <a:spLocks noGrp="1"/>
          </p:cNvSpPr>
          <p:nvPr>
            <p:ph type="body" idx="1"/>
          </p:nvPr>
        </p:nvSpPr>
        <p:spPr>
          <a:xfrm>
            <a:off x="716028" y="1529938"/>
            <a:ext cx="2934946" cy="557279"/>
          </a:xfrm>
          <a:prstGeom prst="rect">
            <a:avLst/>
          </a:prstGeom>
        </p:spPr>
        <p:txBody>
          <a:bodyPr spcFirstLastPara="1" wrap="square" lIns="91425" tIns="91425" rIns="91425" bIns="91425" anchor="ctr" anchorCtr="0">
            <a:noAutofit/>
          </a:bodyPr>
          <a:lstStyle/>
          <a:p>
            <a:pPr algn="just"/>
            <a:r>
              <a:rPr lang="en-US" sz="2800" dirty="0" err="1"/>
              <a:t>YourMechanic</a:t>
            </a:r>
            <a:endParaRPr lang="en-US" sz="3600" dirty="0"/>
          </a:p>
        </p:txBody>
      </p:sp>
      <p:sp>
        <p:nvSpPr>
          <p:cNvPr id="528" name="Google Shape;528;p31"/>
          <p:cNvSpPr/>
          <p:nvPr/>
        </p:nvSpPr>
        <p:spPr>
          <a:xfrm>
            <a:off x="-284306" y="4833351"/>
            <a:ext cx="3624059" cy="620297"/>
          </a:xfrm>
          <a:custGeom>
            <a:avLst/>
            <a:gdLst/>
            <a:ahLst/>
            <a:cxnLst/>
            <a:rect l="l" t="t" r="r" b="b"/>
            <a:pathLst>
              <a:path w="104878" h="17951" extrusionOk="0">
                <a:moveTo>
                  <a:pt x="95977" y="524"/>
                </a:moveTo>
                <a:lnTo>
                  <a:pt x="104502" y="9050"/>
                </a:lnTo>
                <a:lnTo>
                  <a:pt x="104502" y="1722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23"/>
                </a:lnTo>
                <a:lnTo>
                  <a:pt x="375" y="9050"/>
                </a:lnTo>
                <a:lnTo>
                  <a:pt x="8890" y="524"/>
                </a:lnTo>
                <a:lnTo>
                  <a:pt x="17597" y="9242"/>
                </a:lnTo>
                <a:lnTo>
                  <a:pt x="26316" y="524"/>
                </a:lnTo>
                <a:lnTo>
                  <a:pt x="35024" y="9242"/>
                </a:lnTo>
                <a:lnTo>
                  <a:pt x="43731" y="524"/>
                </a:lnTo>
                <a:lnTo>
                  <a:pt x="52439" y="9242"/>
                </a:lnTo>
                <a:lnTo>
                  <a:pt x="61147" y="524"/>
                </a:lnTo>
                <a:lnTo>
                  <a:pt x="69854" y="9242"/>
                </a:lnTo>
                <a:lnTo>
                  <a:pt x="78562" y="524"/>
                </a:lnTo>
                <a:lnTo>
                  <a:pt x="87269" y="9242"/>
                </a:lnTo>
                <a:lnTo>
                  <a:pt x="95977" y="524"/>
                </a:lnTo>
                <a:close/>
                <a:moveTo>
                  <a:pt x="8890" y="0"/>
                </a:moveTo>
                <a:lnTo>
                  <a:pt x="1" y="8889"/>
                </a:lnTo>
                <a:lnTo>
                  <a:pt x="1" y="17682"/>
                </a:lnTo>
                <a:lnTo>
                  <a:pt x="322" y="17811"/>
                </a:lnTo>
                <a:lnTo>
                  <a:pt x="8890" y="9242"/>
                </a:lnTo>
                <a:lnTo>
                  <a:pt x="17597" y="17950"/>
                </a:lnTo>
                <a:lnTo>
                  <a:pt x="26316" y="9242"/>
                </a:lnTo>
                <a:lnTo>
                  <a:pt x="35024" y="17950"/>
                </a:lnTo>
                <a:lnTo>
                  <a:pt x="43731" y="9242"/>
                </a:lnTo>
                <a:lnTo>
                  <a:pt x="52439" y="17950"/>
                </a:lnTo>
                <a:lnTo>
                  <a:pt x="61147" y="9242"/>
                </a:lnTo>
                <a:lnTo>
                  <a:pt x="69854" y="17950"/>
                </a:lnTo>
                <a:lnTo>
                  <a:pt x="78562" y="9242"/>
                </a:lnTo>
                <a:lnTo>
                  <a:pt x="87269" y="17950"/>
                </a:lnTo>
                <a:lnTo>
                  <a:pt x="95977" y="9242"/>
                </a:lnTo>
                <a:lnTo>
                  <a:pt x="104556" y="17811"/>
                </a:lnTo>
                <a:lnTo>
                  <a:pt x="104877" y="17682"/>
                </a:lnTo>
                <a:lnTo>
                  <a:pt x="104877" y="8889"/>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 name="Google Shape;526;p31"/>
          <p:cNvSpPr txBox="1">
            <a:spLocks/>
          </p:cNvSpPr>
          <p:nvPr/>
        </p:nvSpPr>
        <p:spPr>
          <a:xfrm>
            <a:off x="716028" y="2087217"/>
            <a:ext cx="2934946" cy="55727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ato Light"/>
              <a:buChar char="●"/>
              <a:defRPr sz="1200" b="0" i="0" u="none" strike="noStrike" cap="none">
                <a:solidFill>
                  <a:schemeClr val="dk1"/>
                </a:solidFill>
                <a:latin typeface="Lato"/>
                <a:ea typeface="Lato"/>
                <a:cs typeface="Lato"/>
                <a:sym typeface="Lato"/>
              </a:defRPr>
            </a:lvl1pPr>
            <a:lvl2pPr marL="914400" marR="0" lvl="1"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9pPr>
          </a:lstStyle>
          <a:p>
            <a:pPr algn="just"/>
            <a:r>
              <a:rPr lang="en-US" sz="2800" dirty="0" err="1"/>
              <a:t>Carvana</a:t>
            </a:r>
            <a:endParaRPr lang="en-US" sz="3600" dirty="0"/>
          </a:p>
        </p:txBody>
      </p:sp>
      <p:sp>
        <p:nvSpPr>
          <p:cNvPr id="8" name="Google Shape;526;p31"/>
          <p:cNvSpPr txBox="1">
            <a:spLocks/>
          </p:cNvSpPr>
          <p:nvPr/>
        </p:nvSpPr>
        <p:spPr>
          <a:xfrm>
            <a:off x="716028" y="2644496"/>
            <a:ext cx="2934946" cy="55727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ato Light"/>
              <a:buChar char="●"/>
              <a:defRPr sz="1200" b="0" i="0" u="none" strike="noStrike" cap="none">
                <a:solidFill>
                  <a:schemeClr val="dk1"/>
                </a:solidFill>
                <a:latin typeface="Lato"/>
                <a:ea typeface="Lato"/>
                <a:cs typeface="Lato"/>
                <a:sym typeface="Lato"/>
              </a:defRPr>
            </a:lvl1pPr>
            <a:lvl2pPr marL="914400" marR="0" lvl="1"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9pPr>
          </a:lstStyle>
          <a:p>
            <a:pPr algn="just"/>
            <a:r>
              <a:rPr lang="en-US" sz="2800" dirty="0" err="1"/>
              <a:t>Fixd</a:t>
            </a:r>
            <a:endParaRPr lang="en-US" sz="3600" dirty="0"/>
          </a:p>
        </p:txBody>
      </p:sp>
      <p:sp>
        <p:nvSpPr>
          <p:cNvPr id="9" name="Google Shape;526;p31"/>
          <p:cNvSpPr txBox="1">
            <a:spLocks/>
          </p:cNvSpPr>
          <p:nvPr/>
        </p:nvSpPr>
        <p:spPr>
          <a:xfrm>
            <a:off x="716027" y="3201775"/>
            <a:ext cx="3498163" cy="55727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ato Light"/>
              <a:buChar char="●"/>
              <a:defRPr sz="1200" b="0" i="0" u="none" strike="noStrike" cap="none">
                <a:solidFill>
                  <a:schemeClr val="dk1"/>
                </a:solidFill>
                <a:latin typeface="Lato"/>
                <a:ea typeface="Lato"/>
                <a:cs typeface="Lato"/>
                <a:sym typeface="Lato"/>
              </a:defRPr>
            </a:lvl1pPr>
            <a:lvl2pPr marL="914400" marR="0" lvl="1"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9pPr>
          </a:lstStyle>
          <a:p>
            <a:pPr algn="just"/>
            <a:r>
              <a:rPr lang="en-US" sz="2800" dirty="0"/>
              <a:t>Mechanic Advisor</a:t>
            </a:r>
            <a:endParaRPr lang="en-US" sz="3600" dirty="0"/>
          </a:p>
        </p:txBody>
      </p:sp>
      <p:sp>
        <p:nvSpPr>
          <p:cNvPr id="10" name="Google Shape;526;p31"/>
          <p:cNvSpPr txBox="1">
            <a:spLocks/>
          </p:cNvSpPr>
          <p:nvPr/>
        </p:nvSpPr>
        <p:spPr>
          <a:xfrm>
            <a:off x="716026" y="3759054"/>
            <a:ext cx="3498163" cy="55727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ato Light"/>
              <a:buChar char="●"/>
              <a:defRPr sz="1200" b="0" i="0" u="none" strike="noStrike" cap="none">
                <a:solidFill>
                  <a:schemeClr val="dk1"/>
                </a:solidFill>
                <a:latin typeface="Lato"/>
                <a:ea typeface="Lato"/>
                <a:cs typeface="Lato"/>
                <a:sym typeface="Lato"/>
              </a:defRPr>
            </a:lvl1pPr>
            <a:lvl2pPr marL="914400" marR="0" lvl="1"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Lato"/>
                <a:ea typeface="Lato"/>
                <a:cs typeface="Lato"/>
                <a:sym typeface="Lato"/>
              </a:defRPr>
            </a:lvl9pPr>
          </a:lstStyle>
          <a:p>
            <a:pPr algn="just"/>
            <a:r>
              <a:rPr lang="en-US" sz="2800" dirty="0" err="1"/>
              <a:t>RepairPal</a:t>
            </a:r>
            <a:endParaRPr lang="en-US" sz="3600" dirty="0"/>
          </a:p>
        </p:txBody>
      </p:sp>
      <p:sp>
        <p:nvSpPr>
          <p:cNvPr id="12" name="Google Shape;826;p48"/>
          <p:cNvSpPr/>
          <p:nvPr/>
        </p:nvSpPr>
        <p:spPr>
          <a:xfrm rot="10800000" flipH="1">
            <a:off x="7195430" y="3756870"/>
            <a:ext cx="211828" cy="251608"/>
          </a:xfrm>
          <a:custGeom>
            <a:avLst/>
            <a:gdLst/>
            <a:ahLst/>
            <a:cxnLst/>
            <a:rect l="l" t="t" r="r" b="b"/>
            <a:pathLst>
              <a:path w="3653" h="11033" extrusionOk="0">
                <a:moveTo>
                  <a:pt x="1" y="0"/>
                </a:moveTo>
                <a:lnTo>
                  <a:pt x="1" y="11033"/>
                </a:lnTo>
                <a:lnTo>
                  <a:pt x="3653" y="11033"/>
                </a:lnTo>
                <a:lnTo>
                  <a:pt x="36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27;p48"/>
          <p:cNvSpPr/>
          <p:nvPr/>
        </p:nvSpPr>
        <p:spPr>
          <a:xfrm rot="10800000" flipH="1">
            <a:off x="7549332" y="3540752"/>
            <a:ext cx="85821" cy="125838"/>
          </a:xfrm>
          <a:custGeom>
            <a:avLst/>
            <a:gdLst/>
            <a:ahLst/>
            <a:cxnLst/>
            <a:rect l="l" t="t" r="r" b="b"/>
            <a:pathLst>
              <a:path w="1480" h="5518" extrusionOk="0">
                <a:moveTo>
                  <a:pt x="0" y="0"/>
                </a:moveTo>
                <a:lnTo>
                  <a:pt x="0" y="5517"/>
                </a:lnTo>
                <a:lnTo>
                  <a:pt x="1479" y="5517"/>
                </a:lnTo>
                <a:lnTo>
                  <a:pt x="14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887;p48"/>
          <p:cNvGrpSpPr/>
          <p:nvPr/>
        </p:nvGrpSpPr>
        <p:grpSpPr>
          <a:xfrm>
            <a:off x="6986130" y="4277518"/>
            <a:ext cx="837450" cy="585300"/>
            <a:chOff x="5668450" y="2635550"/>
            <a:chExt cx="837450" cy="585300"/>
          </a:xfrm>
        </p:grpSpPr>
        <p:sp>
          <p:nvSpPr>
            <p:cNvPr id="15" name="Google Shape;888;p48"/>
            <p:cNvSpPr/>
            <p:nvPr/>
          </p:nvSpPr>
          <p:spPr>
            <a:xfrm>
              <a:off x="5733900" y="2707650"/>
              <a:ext cx="772000" cy="513200"/>
            </a:xfrm>
            <a:custGeom>
              <a:avLst/>
              <a:gdLst/>
              <a:ahLst/>
              <a:cxnLst/>
              <a:rect l="l" t="t" r="r" b="b"/>
              <a:pathLst>
                <a:path w="30880" h="20528" extrusionOk="0">
                  <a:moveTo>
                    <a:pt x="0" y="0"/>
                  </a:moveTo>
                  <a:lnTo>
                    <a:pt x="0" y="20527"/>
                  </a:lnTo>
                  <a:lnTo>
                    <a:pt x="30880" y="20527"/>
                  </a:lnTo>
                  <a:lnTo>
                    <a:pt x="308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89;p48"/>
            <p:cNvSpPr/>
            <p:nvPr/>
          </p:nvSpPr>
          <p:spPr>
            <a:xfrm>
              <a:off x="5668450" y="2635550"/>
              <a:ext cx="630425" cy="482900"/>
            </a:xfrm>
            <a:custGeom>
              <a:avLst/>
              <a:gdLst/>
              <a:ahLst/>
              <a:cxnLst/>
              <a:rect l="l" t="t" r="r" b="b"/>
              <a:pathLst>
                <a:path w="25217" h="19316" extrusionOk="0">
                  <a:moveTo>
                    <a:pt x="0" y="1"/>
                  </a:moveTo>
                  <a:lnTo>
                    <a:pt x="0" y="19315"/>
                  </a:lnTo>
                  <a:lnTo>
                    <a:pt x="844" y="19315"/>
                  </a:lnTo>
                  <a:lnTo>
                    <a:pt x="844" y="843"/>
                  </a:lnTo>
                  <a:lnTo>
                    <a:pt x="25216" y="843"/>
                  </a:lnTo>
                  <a:lnTo>
                    <a:pt x="25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0078" y="894456"/>
            <a:ext cx="2769911" cy="2471253"/>
          </a:xfrm>
          <a:prstGeom prst="rect">
            <a:avLst/>
          </a:prstGeom>
        </p:spPr>
      </p:pic>
    </p:spTree>
    <p:extLst>
      <p:ext uri="{BB962C8B-B14F-4D97-AF65-F5344CB8AC3E}">
        <p14:creationId xmlns:p14="http://schemas.microsoft.com/office/powerpoint/2010/main" val="774175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2" name="Google Shape;544;p33"/>
          <p:cNvSpPr txBox="1">
            <a:spLocks/>
          </p:cNvSpPr>
          <p:nvPr/>
        </p:nvSpPr>
        <p:spPr>
          <a:xfrm>
            <a:off x="720000" y="1977354"/>
            <a:ext cx="3629725" cy="125868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anose="020B0604020202020204" pitchFamily="34" charset="0"/>
              <a:buChar char="•"/>
            </a:pPr>
            <a:r>
              <a:rPr lang="en-US" sz="1800" dirty="0"/>
              <a:t>Real-time Repair updates</a:t>
            </a:r>
          </a:p>
          <a:p>
            <a:pPr marL="285750" indent="-285750">
              <a:buFont typeface="Arial" panose="020B0604020202020204" pitchFamily="34" charset="0"/>
              <a:buChar char="•"/>
            </a:pPr>
            <a:r>
              <a:rPr lang="en-US" sz="1800" dirty="0"/>
              <a:t>Virtual car inspection</a:t>
            </a:r>
          </a:p>
          <a:p>
            <a:pPr marL="285750" indent="-285750">
              <a:buFont typeface="Arial" panose="020B0604020202020204" pitchFamily="34" charset="0"/>
              <a:buChar char="•"/>
            </a:pPr>
            <a:r>
              <a:rPr lang="en-US" sz="1800" dirty="0"/>
              <a:t>Interactive repair guide</a:t>
            </a:r>
          </a:p>
          <a:p>
            <a:pPr marL="285750" indent="-285750">
              <a:buFont typeface="Arial" panose="020B0604020202020204" pitchFamily="34" charset="0"/>
              <a:buChar char="•"/>
            </a:pPr>
            <a:r>
              <a:rPr lang="en-US" sz="1800" dirty="0"/>
              <a:t>Community forum</a:t>
            </a:r>
          </a:p>
        </p:txBody>
      </p:sp>
      <p:sp>
        <p:nvSpPr>
          <p:cNvPr id="53" name="Google Shape;545;p33"/>
          <p:cNvSpPr/>
          <p:nvPr/>
        </p:nvSpPr>
        <p:spPr>
          <a:xfrm>
            <a:off x="872350" y="1202558"/>
            <a:ext cx="3378600" cy="572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4" name="Google Shape;546;p33"/>
          <p:cNvSpPr/>
          <p:nvPr/>
        </p:nvSpPr>
        <p:spPr>
          <a:xfrm>
            <a:off x="4893050" y="1191800"/>
            <a:ext cx="3378600" cy="572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 name="Google Shape;9196;p62"/>
          <p:cNvSpPr/>
          <p:nvPr/>
        </p:nvSpPr>
        <p:spPr>
          <a:xfrm>
            <a:off x="1045189" y="1294177"/>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44;p33"/>
          <p:cNvSpPr txBox="1">
            <a:spLocks/>
          </p:cNvSpPr>
          <p:nvPr/>
        </p:nvSpPr>
        <p:spPr>
          <a:xfrm>
            <a:off x="1584797" y="1404654"/>
            <a:ext cx="760838" cy="34178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Aldrich"/>
                <a:ea typeface="Aldrich"/>
                <a:cs typeface="Aldrich"/>
                <a:sym typeface="Aldrich"/>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US" b="1" dirty="0">
                <a:solidFill>
                  <a:schemeClr val="accent6"/>
                </a:solidFill>
              </a:rPr>
              <a:t>Pros</a:t>
            </a:r>
          </a:p>
        </p:txBody>
      </p:sp>
      <p:grpSp>
        <p:nvGrpSpPr>
          <p:cNvPr id="57" name="Google Shape;8590;p60"/>
          <p:cNvGrpSpPr/>
          <p:nvPr/>
        </p:nvGrpSpPr>
        <p:grpSpPr>
          <a:xfrm rot="10800000">
            <a:off x="5053027" y="1339034"/>
            <a:ext cx="301161" cy="339535"/>
            <a:chOff x="3299850" y="238575"/>
            <a:chExt cx="427725" cy="482225"/>
          </a:xfrm>
        </p:grpSpPr>
        <p:sp>
          <p:nvSpPr>
            <p:cNvPr id="58" name="Google Shape;8591;p60"/>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 name="Google Shape;8592;p60"/>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 name="Google Shape;8593;p60"/>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 name="Google Shape;8594;p60"/>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 name="Google Shape;8595;p60"/>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3" name="Google Shape;544;p33"/>
          <p:cNvSpPr txBox="1">
            <a:spLocks/>
          </p:cNvSpPr>
          <p:nvPr/>
        </p:nvSpPr>
        <p:spPr>
          <a:xfrm>
            <a:off x="5523651" y="1368673"/>
            <a:ext cx="760838" cy="34178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Aldrich"/>
                <a:ea typeface="Aldrich"/>
                <a:cs typeface="Aldrich"/>
                <a:sym typeface="Aldrich"/>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US" b="1" dirty="0">
                <a:solidFill>
                  <a:schemeClr val="accent6"/>
                </a:solidFill>
              </a:rPr>
              <a:t>Cons</a:t>
            </a:r>
          </a:p>
        </p:txBody>
      </p:sp>
      <p:sp>
        <p:nvSpPr>
          <p:cNvPr id="64" name="Google Shape;544;p33"/>
          <p:cNvSpPr txBox="1">
            <a:spLocks/>
          </p:cNvSpPr>
          <p:nvPr/>
        </p:nvSpPr>
        <p:spPr>
          <a:xfrm>
            <a:off x="4893050" y="1911733"/>
            <a:ext cx="3698781" cy="184575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anose="020B0604020202020204" pitchFamily="34" charset="0"/>
              <a:buChar char="•"/>
            </a:pPr>
            <a:r>
              <a:rPr lang="en-US" sz="1800" dirty="0"/>
              <a:t>Real-time Repair updates not accurate</a:t>
            </a:r>
          </a:p>
          <a:p>
            <a:pPr marL="285750" indent="-285750">
              <a:buFont typeface="Arial" panose="020B0604020202020204" pitchFamily="34" charset="0"/>
              <a:buChar char="•"/>
            </a:pPr>
            <a:r>
              <a:rPr lang="en-US" sz="1800" dirty="0"/>
              <a:t>Not identify all repairs needs</a:t>
            </a:r>
          </a:p>
          <a:p>
            <a:pPr marL="285750" indent="-285750">
              <a:buFont typeface="Arial" panose="020B0604020202020204" pitchFamily="34" charset="0"/>
              <a:buChar char="•"/>
            </a:pPr>
            <a:r>
              <a:rPr lang="en-US" sz="1800" dirty="0"/>
              <a:t>May not be easy to follow</a:t>
            </a:r>
          </a:p>
          <a:p>
            <a:pPr marL="285750" indent="-285750">
              <a:buFont typeface="Arial" panose="020B0604020202020204" pitchFamily="34" charset="0"/>
              <a:buChar char="•"/>
            </a:pPr>
            <a:r>
              <a:rPr lang="en-US" sz="1800" dirty="0"/>
              <a:t>May not be moderated</a:t>
            </a:r>
          </a:p>
          <a:p>
            <a:pPr marL="285750" indent="-285750">
              <a:buFont typeface="Arial" panose="020B0604020202020204" pitchFamily="34" charset="0"/>
              <a:buChar char="•"/>
            </a:pPr>
            <a:r>
              <a:rPr lang="en-US" sz="1800" dirty="0"/>
              <a:t>not allowed in all counters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31"/>
          <p:cNvSpPr txBox="1">
            <a:spLocks noGrp="1"/>
          </p:cNvSpPr>
          <p:nvPr>
            <p:ph type="title"/>
          </p:nvPr>
        </p:nvSpPr>
        <p:spPr>
          <a:xfrm>
            <a:off x="3814719" y="1058189"/>
            <a:ext cx="4879575" cy="611793"/>
          </a:xfrm>
          <a:prstGeom prst="rect">
            <a:avLst/>
          </a:prstGeom>
        </p:spPr>
        <p:txBody>
          <a:bodyPr spcFirstLastPara="1" wrap="square" lIns="91425" tIns="91425" rIns="91425" bIns="91425" anchor="b" anchorCtr="0">
            <a:noAutofit/>
          </a:bodyPr>
          <a:lstStyle/>
          <a:p>
            <a:pPr marL="0" lvl="0" indent="0"/>
            <a:r>
              <a:rPr lang="en-US" sz="4000" dirty="0"/>
              <a:t>Proposed Solution</a:t>
            </a:r>
          </a:p>
        </p:txBody>
      </p:sp>
      <p:sp>
        <p:nvSpPr>
          <p:cNvPr id="526" name="Google Shape;526;p31"/>
          <p:cNvSpPr txBox="1">
            <a:spLocks noGrp="1"/>
          </p:cNvSpPr>
          <p:nvPr>
            <p:ph type="subTitle" idx="1"/>
          </p:nvPr>
        </p:nvSpPr>
        <p:spPr>
          <a:xfrm>
            <a:off x="3814720" y="1669982"/>
            <a:ext cx="4703268" cy="2578461"/>
          </a:xfrm>
          <a:prstGeom prst="rect">
            <a:avLst/>
          </a:prstGeom>
        </p:spPr>
        <p:txBody>
          <a:bodyPr spcFirstLastPara="1" wrap="square" lIns="91425" tIns="91425" rIns="91425" bIns="91425" anchor="t" anchorCtr="0">
            <a:noAutofit/>
          </a:bodyPr>
          <a:lstStyle/>
          <a:p>
            <a:pPr marL="285750" indent="-285750"/>
            <a:r>
              <a:rPr lang="en-US" sz="1600" dirty="0">
                <a:solidFill>
                  <a:schemeClr val="tx1"/>
                </a:solidFill>
                <a:latin typeface="Lato" panose="020F0502020204030203" pitchFamily="34" charset="0"/>
              </a:rPr>
              <a:t>Customers can schedule appointments and track the progress of their repairs online.</a:t>
            </a:r>
          </a:p>
          <a:p>
            <a:pPr marL="285750" indent="-285750"/>
            <a:r>
              <a:rPr lang="en-US" sz="1600" dirty="0">
                <a:latin typeface="Lato" panose="020F0502020204030203" pitchFamily="34" charset="0"/>
              </a:rPr>
              <a:t>Create a reporting module that compiles the processed data . </a:t>
            </a:r>
          </a:p>
          <a:p>
            <a:pPr marL="285750" indent="-285750"/>
            <a:r>
              <a:rPr lang="en-US" sz="1600" dirty="0">
                <a:solidFill>
                  <a:schemeClr val="tx1"/>
                </a:solidFill>
                <a:latin typeface="Lato" panose="020F0502020204030203" pitchFamily="34" charset="0"/>
              </a:rPr>
              <a:t>Our real-time repair updates keep customers informed about the status of their car and any potential delays. </a:t>
            </a:r>
          </a:p>
          <a:p>
            <a:pPr marL="285750" indent="-285750"/>
            <a:r>
              <a:rPr lang="en-US" sz="1600" dirty="0">
                <a:solidFill>
                  <a:schemeClr val="tx1"/>
                </a:solidFill>
                <a:latin typeface="Lato" panose="020F0502020204030203" pitchFamily="34" charset="0"/>
              </a:rPr>
              <a:t>Our interactive repair guide and community forum give customers access to the knowledge and expertise of experienced mechanics. </a:t>
            </a:r>
          </a:p>
        </p:txBody>
      </p:sp>
      <p:sp>
        <p:nvSpPr>
          <p:cNvPr id="528" name="Google Shape;528;p31"/>
          <p:cNvSpPr/>
          <p:nvPr/>
        </p:nvSpPr>
        <p:spPr>
          <a:xfrm>
            <a:off x="0" y="4718968"/>
            <a:ext cx="3624059" cy="620297"/>
          </a:xfrm>
          <a:custGeom>
            <a:avLst/>
            <a:gdLst/>
            <a:ahLst/>
            <a:cxnLst/>
            <a:rect l="l" t="t" r="r" b="b"/>
            <a:pathLst>
              <a:path w="104878" h="17951" extrusionOk="0">
                <a:moveTo>
                  <a:pt x="95977" y="524"/>
                </a:moveTo>
                <a:lnTo>
                  <a:pt x="104502" y="9050"/>
                </a:lnTo>
                <a:lnTo>
                  <a:pt x="104502" y="1722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23"/>
                </a:lnTo>
                <a:lnTo>
                  <a:pt x="375" y="9050"/>
                </a:lnTo>
                <a:lnTo>
                  <a:pt x="8890" y="524"/>
                </a:lnTo>
                <a:lnTo>
                  <a:pt x="17597" y="9242"/>
                </a:lnTo>
                <a:lnTo>
                  <a:pt x="26316" y="524"/>
                </a:lnTo>
                <a:lnTo>
                  <a:pt x="35024" y="9242"/>
                </a:lnTo>
                <a:lnTo>
                  <a:pt x="43731" y="524"/>
                </a:lnTo>
                <a:lnTo>
                  <a:pt x="52439" y="9242"/>
                </a:lnTo>
                <a:lnTo>
                  <a:pt x="61147" y="524"/>
                </a:lnTo>
                <a:lnTo>
                  <a:pt x="69854" y="9242"/>
                </a:lnTo>
                <a:lnTo>
                  <a:pt x="78562" y="524"/>
                </a:lnTo>
                <a:lnTo>
                  <a:pt x="87269" y="9242"/>
                </a:lnTo>
                <a:lnTo>
                  <a:pt x="95977" y="524"/>
                </a:lnTo>
                <a:close/>
                <a:moveTo>
                  <a:pt x="8890" y="0"/>
                </a:moveTo>
                <a:lnTo>
                  <a:pt x="1" y="8889"/>
                </a:lnTo>
                <a:lnTo>
                  <a:pt x="1" y="17682"/>
                </a:lnTo>
                <a:lnTo>
                  <a:pt x="322" y="17811"/>
                </a:lnTo>
                <a:lnTo>
                  <a:pt x="8890" y="9242"/>
                </a:lnTo>
                <a:lnTo>
                  <a:pt x="17597" y="17950"/>
                </a:lnTo>
                <a:lnTo>
                  <a:pt x="26316" y="9242"/>
                </a:lnTo>
                <a:lnTo>
                  <a:pt x="35024" y="17950"/>
                </a:lnTo>
                <a:lnTo>
                  <a:pt x="43731" y="9242"/>
                </a:lnTo>
                <a:lnTo>
                  <a:pt x="52439" y="17950"/>
                </a:lnTo>
                <a:lnTo>
                  <a:pt x="61147" y="9242"/>
                </a:lnTo>
                <a:lnTo>
                  <a:pt x="69854" y="17950"/>
                </a:lnTo>
                <a:lnTo>
                  <a:pt x="78562" y="9242"/>
                </a:lnTo>
                <a:lnTo>
                  <a:pt x="87269" y="17950"/>
                </a:lnTo>
                <a:lnTo>
                  <a:pt x="95977" y="9242"/>
                </a:lnTo>
                <a:lnTo>
                  <a:pt x="104556" y="17811"/>
                </a:lnTo>
                <a:lnTo>
                  <a:pt x="104877" y="17682"/>
                </a:lnTo>
                <a:lnTo>
                  <a:pt x="104877" y="8889"/>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6086" y="539500"/>
            <a:ext cx="2386835" cy="4059235"/>
          </a:xfrm>
          <a:prstGeom prst="rect">
            <a:avLst/>
          </a:prstGeom>
        </p:spPr>
      </p:pic>
    </p:spTree>
    <p:extLst>
      <p:ext uri="{BB962C8B-B14F-4D97-AF65-F5344CB8AC3E}">
        <p14:creationId xmlns:p14="http://schemas.microsoft.com/office/powerpoint/2010/main" val="2140564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32"/>
          <p:cNvSpPr txBox="1">
            <a:spLocks noGrp="1"/>
          </p:cNvSpPr>
          <p:nvPr>
            <p:ph type="title"/>
          </p:nvPr>
        </p:nvSpPr>
        <p:spPr>
          <a:xfrm>
            <a:off x="713225" y="3762200"/>
            <a:ext cx="4506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DFD</a:t>
            </a:r>
            <a:endParaRPr dirty="0"/>
          </a:p>
        </p:txBody>
      </p:sp>
      <p:sp>
        <p:nvSpPr>
          <p:cNvPr id="534" name="Google Shape;534;p32"/>
          <p:cNvSpPr txBox="1">
            <a:spLocks noGrp="1"/>
          </p:cNvSpPr>
          <p:nvPr>
            <p:ph type="title" idx="2"/>
          </p:nvPr>
        </p:nvSpPr>
        <p:spPr>
          <a:xfrm>
            <a:off x="713225" y="2907250"/>
            <a:ext cx="3973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en-GB" dirty="0"/>
              <a:t>5</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7981" y="552648"/>
            <a:ext cx="3214479" cy="321447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pic>
        <p:nvPicPr>
          <p:cNvPr id="2" name="Picture 1">
            <a:extLst>
              <a:ext uri="{FF2B5EF4-FFF2-40B4-BE49-F238E27FC236}">
                <a16:creationId xmlns:a16="http://schemas.microsoft.com/office/drawing/2014/main" id="{FFBC7FF8-2327-1618-D293-EF37020D8F6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1539" y="532152"/>
            <a:ext cx="7564988" cy="355424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110462434"/>
      </p:ext>
    </p:extLst>
  </p:cSld>
  <p:clrMapOvr>
    <a:masterClrMapping/>
  </p:clrMapOvr>
</p:sld>
</file>

<file path=ppt/theme/theme1.xml><?xml version="1.0" encoding="utf-8"?>
<a:theme xmlns:a="http://schemas.openxmlformats.org/drawingml/2006/main" name="Information System Pitch Deck by Slidesgo">
  <a:themeElements>
    <a:clrScheme name="Simple Light">
      <a:dk1>
        <a:srgbClr val="2D3142"/>
      </a:dk1>
      <a:lt1>
        <a:srgbClr val="D7D7D7"/>
      </a:lt1>
      <a:dk2>
        <a:srgbClr val="FFFFFF"/>
      </a:dk2>
      <a:lt2>
        <a:srgbClr val="9DF6F6"/>
      </a:lt2>
      <a:accent1>
        <a:srgbClr val="FFFFFF"/>
      </a:accent1>
      <a:accent2>
        <a:srgbClr val="FFFFFF"/>
      </a:accent2>
      <a:accent3>
        <a:srgbClr val="FFFFFF"/>
      </a:accent3>
      <a:accent4>
        <a:srgbClr val="FFFFFF"/>
      </a:accent4>
      <a:accent5>
        <a:srgbClr val="FFFFFF"/>
      </a:accent5>
      <a:accent6>
        <a:srgbClr val="FFFFFF"/>
      </a:accent6>
      <a:hlink>
        <a:srgbClr val="2D31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458</TotalTime>
  <Words>715</Words>
  <Application>Microsoft Office PowerPoint</Application>
  <PresentationFormat>On-screen Show (16:9)</PresentationFormat>
  <Paragraphs>82</Paragraphs>
  <Slides>22</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Courier New</vt:lpstr>
      <vt:lpstr>Aldrich</vt:lpstr>
      <vt:lpstr>Arial</vt:lpstr>
      <vt:lpstr>Nunito Light</vt:lpstr>
      <vt:lpstr>Raleway</vt:lpstr>
      <vt:lpstr>Lato Light</vt:lpstr>
      <vt:lpstr>Lato</vt:lpstr>
      <vt:lpstr>Open Sans</vt:lpstr>
      <vt:lpstr>Information System Pitch Deck by Slidesgo</vt:lpstr>
      <vt:lpstr>  Car Workshop Management System</vt:lpstr>
      <vt:lpstr>Table of contents</vt:lpstr>
      <vt:lpstr>Introduction</vt:lpstr>
      <vt:lpstr>Problem Statement</vt:lpstr>
      <vt:lpstr>Related Work</vt:lpstr>
      <vt:lpstr>PowerPoint Presentation</vt:lpstr>
      <vt:lpstr>Proposed Solution</vt:lpstr>
      <vt:lpstr>DFD</vt:lpstr>
      <vt:lpstr>PowerPoint Presentation</vt:lpstr>
      <vt:lpstr>PowerPoint Presentation</vt:lpstr>
      <vt:lpstr>SWOT</vt:lpstr>
      <vt:lpstr>Strengths</vt:lpstr>
      <vt:lpstr>Weaknesses</vt:lpstr>
      <vt:lpstr>Opportunities</vt:lpstr>
      <vt:lpstr>Threats</vt:lpstr>
      <vt:lpstr>Use Case</vt:lpstr>
      <vt:lpstr>PowerPoint Presentation</vt:lpstr>
      <vt:lpstr>UI/UX</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Workshop Management System</dc:title>
  <dc:creator>Ali</dc:creator>
  <cp:lastModifiedBy>Abdelrahman Temraz</cp:lastModifiedBy>
  <cp:revision>34</cp:revision>
  <dcterms:modified xsi:type="dcterms:W3CDTF">2023-12-21T09:02:31Z</dcterms:modified>
</cp:coreProperties>
</file>